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>
  <p:sldMasterIdLst>
    <p:sldMasterId id="2147483648" r:id="rId1"/>
  </p:sldMasterIdLst>
  <p:notesMasterIdLst>
    <p:notesMasterId r:id="rId20"/>
  </p:notesMasterIdLst>
  <p:sldIdLst>
    <p:sldId id="314" r:id="rId2"/>
    <p:sldId id="326" r:id="rId3"/>
    <p:sldId id="428" r:id="rId4"/>
    <p:sldId id="426" r:id="rId5"/>
    <p:sldId id="425" r:id="rId6"/>
    <p:sldId id="438" r:id="rId7"/>
    <p:sldId id="454" r:id="rId8"/>
    <p:sldId id="455" r:id="rId9"/>
    <p:sldId id="440" r:id="rId10"/>
    <p:sldId id="445" r:id="rId11"/>
    <p:sldId id="453" r:id="rId12"/>
    <p:sldId id="437" r:id="rId13"/>
    <p:sldId id="439" r:id="rId14"/>
    <p:sldId id="451" r:id="rId15"/>
    <p:sldId id="452" r:id="rId16"/>
    <p:sldId id="449" r:id="rId17"/>
    <p:sldId id="450" r:id="rId18"/>
    <p:sldId id="361" r:id="rId1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D00000"/>
    <a:srgbClr val="FFF6DB"/>
    <a:srgbClr val="F4B83F"/>
    <a:srgbClr val="373737"/>
    <a:srgbClr val="F2F2F2"/>
    <a:srgbClr val="627A95"/>
    <a:srgbClr val="F37259"/>
    <a:srgbClr val="646A74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933E29-789A-45C8-A630-FDD55997250C}" v="685" dt="2022-03-03T12:14:15.3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 autoAdjust="0"/>
    <p:restoredTop sz="91667" autoAdjust="0"/>
  </p:normalViewPr>
  <p:slideViewPr>
    <p:cSldViewPr snapToGrid="0">
      <p:cViewPr varScale="1">
        <p:scale>
          <a:sx n="102" d="100"/>
          <a:sy n="102" d="100"/>
        </p:scale>
        <p:origin x="1824" y="18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ng, Gaoang" userId="008be76e-141a-4de4-a8d1-5a6accea4ca5" providerId="ADAL" clId="{54933E29-789A-45C8-A630-FDD55997250C}"/>
    <pc:docChg chg="undo custSel addSld delSld modSld">
      <pc:chgData name="Wang, Gaoang" userId="008be76e-141a-4de4-a8d1-5a6accea4ca5" providerId="ADAL" clId="{54933E29-789A-45C8-A630-FDD55997250C}" dt="2022-03-03T12:14:15.326" v="3893"/>
      <pc:docMkLst>
        <pc:docMk/>
      </pc:docMkLst>
      <pc:sldChg chg="modSp mod">
        <pc:chgData name="Wang, Gaoang" userId="008be76e-141a-4de4-a8d1-5a6accea4ca5" providerId="ADAL" clId="{54933E29-789A-45C8-A630-FDD55997250C}" dt="2022-03-03T12:09:50.208" v="3809" actId="1038"/>
        <pc:sldMkLst>
          <pc:docMk/>
          <pc:sldMk cId="0" sldId="314"/>
        </pc:sldMkLst>
        <pc:spChg chg="mod">
          <ac:chgData name="Wang, Gaoang" userId="008be76e-141a-4de4-a8d1-5a6accea4ca5" providerId="ADAL" clId="{54933E29-789A-45C8-A630-FDD55997250C}" dt="2022-03-03T12:09:50.208" v="3809" actId="1038"/>
          <ac:spMkLst>
            <pc:docMk/>
            <pc:sldMk cId="0" sldId="314"/>
            <ac:spMk id="4" creationId="{00000000-0000-0000-0000-000000000000}"/>
          </ac:spMkLst>
        </pc:spChg>
        <pc:picChg chg="mod">
          <ac:chgData name="Wang, Gaoang" userId="008be76e-141a-4de4-a8d1-5a6accea4ca5" providerId="ADAL" clId="{54933E29-789A-45C8-A630-FDD55997250C}" dt="2022-03-03T12:09:42.294" v="3803" actId="14100"/>
          <ac:picMkLst>
            <pc:docMk/>
            <pc:sldMk cId="0" sldId="314"/>
            <ac:picMk id="15" creationId="{00000000-0000-0000-0000-000000000000}"/>
          </ac:picMkLst>
        </pc:picChg>
      </pc:sldChg>
      <pc:sldChg chg="modSp mod">
        <pc:chgData name="Wang, Gaoang" userId="008be76e-141a-4de4-a8d1-5a6accea4ca5" providerId="ADAL" clId="{54933E29-789A-45C8-A630-FDD55997250C}" dt="2022-03-03T12:13:04.079" v="3863" actId="313"/>
        <pc:sldMkLst>
          <pc:docMk/>
          <pc:sldMk cId="0" sldId="361"/>
        </pc:sldMkLst>
        <pc:spChg chg="mod">
          <ac:chgData name="Wang, Gaoang" userId="008be76e-141a-4de4-a8d1-5a6accea4ca5" providerId="ADAL" clId="{54933E29-789A-45C8-A630-FDD55997250C}" dt="2022-03-03T12:13:04.079" v="3863" actId="313"/>
          <ac:spMkLst>
            <pc:docMk/>
            <pc:sldMk cId="0" sldId="361"/>
            <ac:spMk id="18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1:30:13.198" v="2090"/>
          <ac:spMkLst>
            <pc:docMk/>
            <pc:sldMk cId="0" sldId="361"/>
            <ac:spMk id="31" creationId="{00000000-0000-0000-0000-000000000000}"/>
          </ac:spMkLst>
        </pc:spChg>
      </pc:sldChg>
      <pc:sldChg chg="modSp mod">
        <pc:chgData name="Wang, Gaoang" userId="008be76e-141a-4de4-a8d1-5a6accea4ca5" providerId="ADAL" clId="{54933E29-789A-45C8-A630-FDD55997250C}" dt="2022-03-03T12:12:56.918" v="3850" actId="313"/>
        <pc:sldMkLst>
          <pc:docMk/>
          <pc:sldMk cId="0" sldId="425"/>
        </pc:sldMkLst>
        <pc:spChg chg="mod">
          <ac:chgData name="Wang, Gaoang" userId="008be76e-141a-4de4-a8d1-5a6accea4ca5" providerId="ADAL" clId="{54933E29-789A-45C8-A630-FDD55997250C}" dt="2022-03-03T12:12:56.918" v="3850" actId="313"/>
          <ac:spMkLst>
            <pc:docMk/>
            <pc:sldMk cId="0" sldId="425"/>
            <ac:spMk id="28" creationId="{00000000-0000-0000-0000-000000000000}"/>
          </ac:spMkLst>
        </pc:spChg>
      </pc:sldChg>
      <pc:sldChg chg="delSp modSp mod">
        <pc:chgData name="Wang, Gaoang" userId="008be76e-141a-4de4-a8d1-5a6accea4ca5" providerId="ADAL" clId="{54933E29-789A-45C8-A630-FDD55997250C}" dt="2022-03-03T12:12:55.647" v="3849" actId="313"/>
        <pc:sldMkLst>
          <pc:docMk/>
          <pc:sldMk cId="0" sldId="426"/>
        </pc:sldMkLst>
        <pc:spChg chg="mod">
          <ac:chgData name="Wang, Gaoang" userId="008be76e-141a-4de4-a8d1-5a6accea4ca5" providerId="ADAL" clId="{54933E29-789A-45C8-A630-FDD55997250C}" dt="2022-03-03T12:05:51.832" v="3561"/>
          <ac:spMkLst>
            <pc:docMk/>
            <pc:sldMk cId="0" sldId="426"/>
            <ac:spMk id="3" creationId="{00000000-0000-0000-0000-000000000000}"/>
          </ac:spMkLst>
        </pc:spChg>
        <pc:spChg chg="del">
          <ac:chgData name="Wang, Gaoang" userId="008be76e-141a-4de4-a8d1-5a6accea4ca5" providerId="ADAL" clId="{54933E29-789A-45C8-A630-FDD55997250C}" dt="2022-03-03T12:06:42.313" v="3597" actId="478"/>
          <ac:spMkLst>
            <pc:docMk/>
            <pc:sldMk cId="0" sldId="426"/>
            <ac:spMk id="9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04:35.519" v="3483" actId="14100"/>
          <ac:spMkLst>
            <pc:docMk/>
            <pc:sldMk cId="0" sldId="426"/>
            <ac:spMk id="16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07:33.227" v="3670" actId="1035"/>
          <ac:spMkLst>
            <pc:docMk/>
            <pc:sldMk cId="0" sldId="426"/>
            <ac:spMk id="20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07:33.227" v="3670" actId="1035"/>
          <ac:spMkLst>
            <pc:docMk/>
            <pc:sldMk cId="0" sldId="426"/>
            <ac:spMk id="22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06:46.470" v="3598" actId="1076"/>
          <ac:spMkLst>
            <pc:docMk/>
            <pc:sldMk cId="0" sldId="426"/>
            <ac:spMk id="24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12:55.647" v="3849" actId="313"/>
          <ac:spMkLst>
            <pc:docMk/>
            <pc:sldMk cId="0" sldId="426"/>
            <ac:spMk id="28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05:59.809" v="3578"/>
          <ac:spMkLst>
            <pc:docMk/>
            <pc:sldMk cId="0" sldId="426"/>
            <ac:spMk id="51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10:37.721" v="3822"/>
          <ac:spMkLst>
            <pc:docMk/>
            <pc:sldMk cId="0" sldId="426"/>
            <ac:spMk id="63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04:31.008" v="3482" actId="108"/>
          <ac:spMkLst>
            <pc:docMk/>
            <pc:sldMk cId="0" sldId="426"/>
            <ac:spMk id="64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05:05.045" v="3551"/>
          <ac:spMkLst>
            <pc:docMk/>
            <pc:sldMk cId="0" sldId="426"/>
            <ac:spMk id="65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06:06.188" v="3593"/>
          <ac:spMkLst>
            <pc:docMk/>
            <pc:sldMk cId="0" sldId="426"/>
            <ac:spMk id="66" creationId="{00000000-0000-0000-0000-000000000000}"/>
          </ac:spMkLst>
        </pc:spChg>
        <pc:cxnChg chg="mod">
          <ac:chgData name="Wang, Gaoang" userId="008be76e-141a-4de4-a8d1-5a6accea4ca5" providerId="ADAL" clId="{54933E29-789A-45C8-A630-FDD55997250C}" dt="2022-03-03T12:07:39.059" v="3681" actId="1035"/>
          <ac:cxnSpMkLst>
            <pc:docMk/>
            <pc:sldMk cId="0" sldId="426"/>
            <ac:cxnSpMk id="11" creationId="{00000000-0000-0000-0000-000000000000}"/>
          </ac:cxnSpMkLst>
        </pc:cxnChg>
        <pc:cxnChg chg="del">
          <ac:chgData name="Wang, Gaoang" userId="008be76e-141a-4de4-a8d1-5a6accea4ca5" providerId="ADAL" clId="{54933E29-789A-45C8-A630-FDD55997250C}" dt="2022-03-03T12:06:40.709" v="3596" actId="478"/>
          <ac:cxnSpMkLst>
            <pc:docMk/>
            <pc:sldMk cId="0" sldId="426"/>
            <ac:cxnSpMk id="18" creationId="{00000000-0000-0000-0000-000000000000}"/>
          </ac:cxnSpMkLst>
        </pc:cxnChg>
        <pc:cxnChg chg="mod">
          <ac:chgData name="Wang, Gaoang" userId="008be76e-141a-4de4-a8d1-5a6accea4ca5" providerId="ADAL" clId="{54933E29-789A-45C8-A630-FDD55997250C}" dt="2022-03-03T12:07:33.227" v="3670" actId="1035"/>
          <ac:cxnSpMkLst>
            <pc:docMk/>
            <pc:sldMk cId="0" sldId="426"/>
            <ac:cxnSpMk id="21" creationId="{00000000-0000-0000-0000-000000000000}"/>
          </ac:cxnSpMkLst>
        </pc:cxnChg>
        <pc:cxnChg chg="del">
          <ac:chgData name="Wang, Gaoang" userId="008be76e-141a-4de4-a8d1-5a6accea4ca5" providerId="ADAL" clId="{54933E29-789A-45C8-A630-FDD55997250C}" dt="2022-03-03T12:06:36.038" v="3594" actId="478"/>
          <ac:cxnSpMkLst>
            <pc:docMk/>
            <pc:sldMk cId="0" sldId="426"/>
            <ac:cxnSpMk id="373" creationId="{00000000-0000-0000-0000-000000000000}"/>
          </ac:cxnSpMkLst>
        </pc:cxnChg>
        <pc:cxnChg chg="del">
          <ac:chgData name="Wang, Gaoang" userId="008be76e-141a-4de4-a8d1-5a6accea4ca5" providerId="ADAL" clId="{54933E29-789A-45C8-A630-FDD55997250C}" dt="2022-03-03T12:06:38.918" v="3595" actId="478"/>
          <ac:cxnSpMkLst>
            <pc:docMk/>
            <pc:sldMk cId="0" sldId="426"/>
            <ac:cxnSpMk id="374" creationId="{00000000-0000-0000-0000-000000000000}"/>
          </ac:cxnSpMkLst>
        </pc:cxnChg>
      </pc:sldChg>
      <pc:sldChg chg="modSp mod">
        <pc:chgData name="Wang, Gaoang" userId="008be76e-141a-4de4-a8d1-5a6accea4ca5" providerId="ADAL" clId="{54933E29-789A-45C8-A630-FDD55997250C}" dt="2022-03-03T12:12:50.119" v="3848" actId="313"/>
        <pc:sldMkLst>
          <pc:docMk/>
          <pc:sldMk cId="0" sldId="428"/>
        </pc:sldMkLst>
        <pc:spChg chg="mod">
          <ac:chgData name="Wang, Gaoang" userId="008be76e-141a-4de4-a8d1-5a6accea4ca5" providerId="ADAL" clId="{54933E29-789A-45C8-A630-FDD55997250C}" dt="2022-03-03T12:08:22.493" v="3723"/>
          <ac:spMkLst>
            <pc:docMk/>
            <pc:sldMk cId="0" sldId="428"/>
            <ac:spMk id="3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09:07.635" v="3773"/>
          <ac:spMkLst>
            <pc:docMk/>
            <pc:sldMk cId="0" sldId="428"/>
            <ac:spMk id="6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12:50.119" v="3848" actId="313"/>
          <ac:spMkLst>
            <pc:docMk/>
            <pc:sldMk cId="0" sldId="428"/>
            <ac:spMk id="28" creationId="{00000000-0000-0000-0000-000000000000}"/>
          </ac:spMkLst>
        </pc:spChg>
      </pc:sldChg>
      <pc:sldChg chg="modSp del mod">
        <pc:chgData name="Wang, Gaoang" userId="008be76e-141a-4de4-a8d1-5a6accea4ca5" providerId="ADAL" clId="{54933E29-789A-45C8-A630-FDD55997250C}" dt="2022-03-03T11:59:03.082" v="3163" actId="47"/>
        <pc:sldMkLst>
          <pc:docMk/>
          <pc:sldMk cId="0" sldId="430"/>
        </pc:sldMkLst>
        <pc:spChg chg="mod">
          <ac:chgData name="Wang, Gaoang" userId="008be76e-141a-4de4-a8d1-5a6accea4ca5" providerId="ADAL" clId="{54933E29-789A-45C8-A630-FDD55997250C}" dt="2022-03-03T11:47:35.063" v="2514"/>
          <ac:spMkLst>
            <pc:docMk/>
            <pc:sldMk cId="0" sldId="430"/>
            <ac:spMk id="3" creationId="{00000000-0000-0000-0000-000000000000}"/>
          </ac:spMkLst>
        </pc:spChg>
      </pc:sldChg>
      <pc:sldChg chg="modSp del mod">
        <pc:chgData name="Wang, Gaoang" userId="008be76e-141a-4de4-a8d1-5a6accea4ca5" providerId="ADAL" clId="{54933E29-789A-45C8-A630-FDD55997250C}" dt="2022-03-03T10:55:47.429" v="799" actId="47"/>
        <pc:sldMkLst>
          <pc:docMk/>
          <pc:sldMk cId="0" sldId="432"/>
        </pc:sldMkLst>
        <pc:picChg chg="mod">
          <ac:chgData name="Wang, Gaoang" userId="008be76e-141a-4de4-a8d1-5a6accea4ca5" providerId="ADAL" clId="{54933E29-789A-45C8-A630-FDD55997250C}" dt="2022-03-03T09:34:11.124" v="128" actId="1035"/>
          <ac:picMkLst>
            <pc:docMk/>
            <pc:sldMk cId="0" sldId="432"/>
            <ac:picMk id="8" creationId="{00000000-0000-0000-0000-000000000000}"/>
          </ac:picMkLst>
        </pc:picChg>
      </pc:sldChg>
      <pc:sldChg chg="del">
        <pc:chgData name="Wang, Gaoang" userId="008be76e-141a-4de4-a8d1-5a6accea4ca5" providerId="ADAL" clId="{54933E29-789A-45C8-A630-FDD55997250C}" dt="2022-03-03T10:55:47.429" v="799" actId="47"/>
        <pc:sldMkLst>
          <pc:docMk/>
          <pc:sldMk cId="0" sldId="433"/>
        </pc:sldMkLst>
      </pc:sldChg>
      <pc:sldChg chg="del">
        <pc:chgData name="Wang, Gaoang" userId="008be76e-141a-4de4-a8d1-5a6accea4ca5" providerId="ADAL" clId="{54933E29-789A-45C8-A630-FDD55997250C}" dt="2022-03-03T11:47:11.787" v="2497" actId="47"/>
        <pc:sldMkLst>
          <pc:docMk/>
          <pc:sldMk cId="0" sldId="434"/>
        </pc:sldMkLst>
      </pc:sldChg>
      <pc:sldChg chg="modSp mod">
        <pc:chgData name="Wang, Gaoang" userId="008be76e-141a-4de4-a8d1-5a6accea4ca5" providerId="ADAL" clId="{54933E29-789A-45C8-A630-FDD55997250C}" dt="2022-03-03T12:13:00.199" v="3857" actId="313"/>
        <pc:sldMkLst>
          <pc:docMk/>
          <pc:sldMk cId="0" sldId="437"/>
        </pc:sldMkLst>
        <pc:spChg chg="mod">
          <ac:chgData name="Wang, Gaoang" userId="008be76e-141a-4de4-a8d1-5a6accea4ca5" providerId="ADAL" clId="{54933E29-789A-45C8-A630-FDD55997250C}" dt="2022-03-03T10:29:55.083" v="382"/>
          <ac:spMkLst>
            <pc:docMk/>
            <pc:sldMk cId="0" sldId="437"/>
            <ac:spMk id="3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13:00.199" v="3857" actId="313"/>
          <ac:spMkLst>
            <pc:docMk/>
            <pc:sldMk cId="0" sldId="437"/>
            <ac:spMk id="28" creationId="{00000000-0000-0000-0000-000000000000}"/>
          </ac:spMkLst>
        </pc:spChg>
      </pc:sldChg>
      <pc:sldChg chg="modSp mod">
        <pc:chgData name="Wang, Gaoang" userId="008be76e-141a-4de4-a8d1-5a6accea4ca5" providerId="ADAL" clId="{54933E29-789A-45C8-A630-FDD55997250C}" dt="2022-03-03T12:12:57.478" v="3851" actId="313"/>
        <pc:sldMkLst>
          <pc:docMk/>
          <pc:sldMk cId="0" sldId="438"/>
        </pc:sldMkLst>
        <pc:spChg chg="mod">
          <ac:chgData name="Wang, Gaoang" userId="008be76e-141a-4de4-a8d1-5a6accea4ca5" providerId="ADAL" clId="{54933E29-789A-45C8-A630-FDD55997250C}" dt="2022-03-03T12:12:57.478" v="3851" actId="313"/>
          <ac:spMkLst>
            <pc:docMk/>
            <pc:sldMk cId="0" sldId="438"/>
            <ac:spMk id="28" creationId="{00000000-0000-0000-0000-000000000000}"/>
          </ac:spMkLst>
        </pc:spChg>
      </pc:sldChg>
      <pc:sldChg chg="addSp delSp modSp mod">
        <pc:chgData name="Wang, Gaoang" userId="008be76e-141a-4de4-a8d1-5a6accea4ca5" providerId="ADAL" clId="{54933E29-789A-45C8-A630-FDD55997250C}" dt="2022-03-03T12:13:00.615" v="3858" actId="313"/>
        <pc:sldMkLst>
          <pc:docMk/>
          <pc:sldMk cId="0" sldId="439"/>
        </pc:sldMkLst>
        <pc:spChg chg="add del mod">
          <ac:chgData name="Wang, Gaoang" userId="008be76e-141a-4de4-a8d1-5a6accea4ca5" providerId="ADAL" clId="{54933E29-789A-45C8-A630-FDD55997250C}" dt="2022-03-03T10:41:24.293" v="517" actId="478"/>
          <ac:spMkLst>
            <pc:docMk/>
            <pc:sldMk cId="0" sldId="439"/>
            <ac:spMk id="9" creationId="{7697F6EE-B3CE-4BC1-9BD6-F3970C21C70E}"/>
          </ac:spMkLst>
        </pc:spChg>
        <pc:spChg chg="mod">
          <ac:chgData name="Wang, Gaoang" userId="008be76e-141a-4de4-a8d1-5a6accea4ca5" providerId="ADAL" clId="{54933E29-789A-45C8-A630-FDD55997250C}" dt="2022-03-03T10:47:47.360" v="644" actId="1076"/>
          <ac:spMkLst>
            <pc:docMk/>
            <pc:sldMk cId="0" sldId="439"/>
            <ac:spMk id="19" creationId="{00000000-0000-0000-0000-000000000000}"/>
          </ac:spMkLst>
        </pc:spChg>
        <pc:spChg chg="add mod">
          <ac:chgData name="Wang, Gaoang" userId="008be76e-141a-4de4-a8d1-5a6accea4ca5" providerId="ADAL" clId="{54933E29-789A-45C8-A630-FDD55997250C}" dt="2022-03-03T10:52:29.578" v="698" actId="1076"/>
          <ac:spMkLst>
            <pc:docMk/>
            <pc:sldMk cId="0" sldId="439"/>
            <ac:spMk id="20" creationId="{FD93ED20-F426-4A00-9420-9FEBA68162B5}"/>
          </ac:spMkLst>
        </pc:spChg>
        <pc:spChg chg="add mod">
          <ac:chgData name="Wang, Gaoang" userId="008be76e-141a-4de4-a8d1-5a6accea4ca5" providerId="ADAL" clId="{54933E29-789A-45C8-A630-FDD55997250C}" dt="2022-03-03T10:50:44.085" v="668" actId="1076"/>
          <ac:spMkLst>
            <pc:docMk/>
            <pc:sldMk cId="0" sldId="439"/>
            <ac:spMk id="25" creationId="{FDF2E25E-0887-4075-80E5-53238A23C453}"/>
          </ac:spMkLst>
        </pc:spChg>
        <pc:spChg chg="mod">
          <ac:chgData name="Wang, Gaoang" userId="008be76e-141a-4de4-a8d1-5a6accea4ca5" providerId="ADAL" clId="{54933E29-789A-45C8-A630-FDD55997250C}" dt="2022-03-03T12:13:00.615" v="3858" actId="313"/>
          <ac:spMkLst>
            <pc:docMk/>
            <pc:sldMk cId="0" sldId="439"/>
            <ac:spMk id="28" creationId="{00000000-0000-0000-0000-000000000000}"/>
          </ac:spMkLst>
        </pc:spChg>
        <pc:spChg chg="add mod">
          <ac:chgData name="Wang, Gaoang" userId="008be76e-141a-4de4-a8d1-5a6accea4ca5" providerId="ADAL" clId="{54933E29-789A-45C8-A630-FDD55997250C}" dt="2022-03-03T10:50:14.625" v="664" actId="1076"/>
          <ac:spMkLst>
            <pc:docMk/>
            <pc:sldMk cId="0" sldId="439"/>
            <ac:spMk id="29" creationId="{48F1EE80-4250-4DE6-9391-BC1E6ACA4760}"/>
          </ac:spMkLst>
        </pc:spChg>
        <pc:spChg chg="add mod">
          <ac:chgData name="Wang, Gaoang" userId="008be76e-141a-4de4-a8d1-5a6accea4ca5" providerId="ADAL" clId="{54933E29-789A-45C8-A630-FDD55997250C}" dt="2022-03-03T10:50:14.625" v="664" actId="1076"/>
          <ac:spMkLst>
            <pc:docMk/>
            <pc:sldMk cId="0" sldId="439"/>
            <ac:spMk id="32" creationId="{F06D3EE0-720F-47D2-B0D0-A627E7E18292}"/>
          </ac:spMkLst>
        </pc:spChg>
        <pc:spChg chg="add mod ord">
          <ac:chgData name="Wang, Gaoang" userId="008be76e-141a-4de4-a8d1-5a6accea4ca5" providerId="ADAL" clId="{54933E29-789A-45C8-A630-FDD55997250C}" dt="2022-03-03T10:50:44.085" v="668" actId="1076"/>
          <ac:spMkLst>
            <pc:docMk/>
            <pc:sldMk cId="0" sldId="439"/>
            <ac:spMk id="36" creationId="{D3E71B68-B2D3-4500-B6F5-D9C95A139986}"/>
          </ac:spMkLst>
        </pc:spChg>
        <pc:spChg chg="add mod">
          <ac:chgData name="Wang, Gaoang" userId="008be76e-141a-4de4-a8d1-5a6accea4ca5" providerId="ADAL" clId="{54933E29-789A-45C8-A630-FDD55997250C}" dt="2022-03-03T10:54:03.980" v="757" actId="1035"/>
          <ac:spMkLst>
            <pc:docMk/>
            <pc:sldMk cId="0" sldId="439"/>
            <ac:spMk id="42" creationId="{1E0C22AD-B091-45BC-8278-125343D98C5E}"/>
          </ac:spMkLst>
        </pc:spChg>
        <pc:spChg chg="add mod ord">
          <ac:chgData name="Wang, Gaoang" userId="008be76e-141a-4de4-a8d1-5a6accea4ca5" providerId="ADAL" clId="{54933E29-789A-45C8-A630-FDD55997250C}" dt="2022-03-03T11:20:54.232" v="1708" actId="1076"/>
          <ac:spMkLst>
            <pc:docMk/>
            <pc:sldMk cId="0" sldId="439"/>
            <ac:spMk id="44" creationId="{C5CC1422-0FED-4DF6-95B6-164700D41708}"/>
          </ac:spMkLst>
        </pc:spChg>
        <pc:spChg chg="add mod">
          <ac:chgData name="Wang, Gaoang" userId="008be76e-141a-4de4-a8d1-5a6accea4ca5" providerId="ADAL" clId="{54933E29-789A-45C8-A630-FDD55997250C}" dt="2022-03-03T10:52:06.505" v="684" actId="1076"/>
          <ac:spMkLst>
            <pc:docMk/>
            <pc:sldMk cId="0" sldId="439"/>
            <ac:spMk id="45" creationId="{6C7C9B05-2069-45F6-9E74-1AD0F62FCF67}"/>
          </ac:spMkLst>
        </pc:spChg>
        <pc:spChg chg="add mod">
          <ac:chgData name="Wang, Gaoang" userId="008be76e-141a-4de4-a8d1-5a6accea4ca5" providerId="ADAL" clId="{54933E29-789A-45C8-A630-FDD55997250C}" dt="2022-03-03T10:50:00.204" v="662" actId="1076"/>
          <ac:spMkLst>
            <pc:docMk/>
            <pc:sldMk cId="0" sldId="439"/>
            <ac:spMk id="49" creationId="{DD5AD75F-E37B-4F7E-BCA4-EBE5222E9590}"/>
          </ac:spMkLst>
        </pc:spChg>
        <pc:spChg chg="add mod">
          <ac:chgData name="Wang, Gaoang" userId="008be76e-141a-4de4-a8d1-5a6accea4ca5" providerId="ADAL" clId="{54933E29-789A-45C8-A630-FDD55997250C}" dt="2022-03-03T10:52:02.312" v="683" actId="1076"/>
          <ac:spMkLst>
            <pc:docMk/>
            <pc:sldMk cId="0" sldId="439"/>
            <ac:spMk id="50" creationId="{0A2F2152-9AC5-4484-8F74-3E2E0172C286}"/>
          </ac:spMkLst>
        </pc:spChg>
        <pc:spChg chg="add mod">
          <ac:chgData name="Wang, Gaoang" userId="008be76e-141a-4de4-a8d1-5a6accea4ca5" providerId="ADAL" clId="{54933E29-789A-45C8-A630-FDD55997250C}" dt="2022-03-03T10:54:03.980" v="757" actId="1035"/>
          <ac:spMkLst>
            <pc:docMk/>
            <pc:sldMk cId="0" sldId="439"/>
            <ac:spMk id="71" creationId="{A1F410F2-4ED8-4921-9C57-DD784DF3D8B2}"/>
          </ac:spMkLst>
        </pc:spChg>
        <pc:spChg chg="add del mod">
          <ac:chgData name="Wang, Gaoang" userId="008be76e-141a-4de4-a8d1-5a6accea4ca5" providerId="ADAL" clId="{54933E29-789A-45C8-A630-FDD55997250C}" dt="2022-03-03T10:53:31.540" v="720"/>
          <ac:spMkLst>
            <pc:docMk/>
            <pc:sldMk cId="0" sldId="439"/>
            <ac:spMk id="77" creationId="{6C31E5C1-EE18-4FEE-A132-B59C338A69AE}"/>
          </ac:spMkLst>
        </pc:spChg>
        <pc:spChg chg="add mod">
          <ac:chgData name="Wang, Gaoang" userId="008be76e-141a-4de4-a8d1-5a6accea4ca5" providerId="ADAL" clId="{54933E29-789A-45C8-A630-FDD55997250C}" dt="2022-03-03T10:54:11.505" v="759" actId="1076"/>
          <ac:spMkLst>
            <pc:docMk/>
            <pc:sldMk cId="0" sldId="439"/>
            <ac:spMk id="78" creationId="{608EAE69-081F-4F93-BEFA-4B1D1ADD263A}"/>
          </ac:spMkLst>
        </pc:spChg>
        <pc:spChg chg="add mod">
          <ac:chgData name="Wang, Gaoang" userId="008be76e-141a-4de4-a8d1-5a6accea4ca5" providerId="ADAL" clId="{54933E29-789A-45C8-A630-FDD55997250C}" dt="2022-03-03T10:54:13.891" v="760" actId="1076"/>
          <ac:spMkLst>
            <pc:docMk/>
            <pc:sldMk cId="0" sldId="439"/>
            <ac:spMk id="79" creationId="{B6950EB7-69F6-4144-B5D6-C4B67A62EE85}"/>
          </ac:spMkLst>
        </pc:spChg>
        <pc:spChg chg="add mod">
          <ac:chgData name="Wang, Gaoang" userId="008be76e-141a-4de4-a8d1-5a6accea4ca5" providerId="ADAL" clId="{54933E29-789A-45C8-A630-FDD55997250C}" dt="2022-03-03T10:55:00.274" v="796" actId="1076"/>
          <ac:spMkLst>
            <pc:docMk/>
            <pc:sldMk cId="0" sldId="439"/>
            <ac:spMk id="88" creationId="{B341BA17-F0B0-4143-B2AA-0845A31E10B6}"/>
          </ac:spMkLst>
        </pc:spChg>
        <pc:grpChg chg="mod">
          <ac:chgData name="Wang, Gaoang" userId="008be76e-141a-4de4-a8d1-5a6accea4ca5" providerId="ADAL" clId="{54933E29-789A-45C8-A630-FDD55997250C}" dt="2022-03-03T10:50:27.710" v="667" actId="1076"/>
          <ac:grpSpMkLst>
            <pc:docMk/>
            <pc:sldMk cId="0" sldId="439"/>
            <ac:grpSpMk id="14" creationId="{00000000-0000-0000-0000-000000000000}"/>
          </ac:grpSpMkLst>
        </pc:grpChg>
        <pc:grpChg chg="mod">
          <ac:chgData name="Wang, Gaoang" userId="008be76e-141a-4de4-a8d1-5a6accea4ca5" providerId="ADAL" clId="{54933E29-789A-45C8-A630-FDD55997250C}" dt="2022-03-03T10:47:47.360" v="644" actId="1076"/>
          <ac:grpSpMkLst>
            <pc:docMk/>
            <pc:sldMk cId="0" sldId="439"/>
            <ac:grpSpMk id="30" creationId="{00000000-0000-0000-0000-000000000000}"/>
          </ac:grpSpMkLst>
        </pc:grpChg>
        <pc:picChg chg="add mod">
          <ac:chgData name="Wang, Gaoang" userId="008be76e-141a-4de4-a8d1-5a6accea4ca5" providerId="ADAL" clId="{54933E29-789A-45C8-A630-FDD55997250C}" dt="2022-03-03T10:50:02.261" v="663" actId="1076"/>
          <ac:picMkLst>
            <pc:docMk/>
            <pc:sldMk cId="0" sldId="439"/>
            <ac:picMk id="59" creationId="{45954A0D-F4CA-44E3-A911-4ED1C67E6CF8}"/>
          </ac:picMkLst>
        </pc:pic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13" creationId="{8E90D1B8-466C-4908-BBC2-A77421C6F086}"/>
          </ac:cxnSpMkLst>
        </pc:cxnChg>
        <pc:cxnChg chg="add del mod">
          <ac:chgData name="Wang, Gaoang" userId="008be76e-141a-4de4-a8d1-5a6accea4ca5" providerId="ADAL" clId="{54933E29-789A-45C8-A630-FDD55997250C}" dt="2022-03-03T10:38:48.955" v="489" actId="478"/>
          <ac:cxnSpMkLst>
            <pc:docMk/>
            <pc:sldMk cId="0" sldId="439"/>
            <ac:cxnSpMk id="16" creationId="{163AE800-E6ED-41D4-A4D5-69A2F929A81D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26" creationId="{F4FC7E01-0CDD-44F4-A2A0-FB7343B6C7A5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31" creationId="{1D1AEB92-765D-4590-9EC1-7F13319AB0E1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34" creationId="{5182769F-E0E6-4195-96F0-832C526E7941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35" creationId="{06866896-5B09-47CF-8215-8E56059D1F8D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37" creationId="{B9041B0D-E204-48F6-9FD3-088CED0FCDF7}"/>
          </ac:cxnSpMkLst>
        </pc:cxnChg>
        <pc:cxnChg chg="add del mod">
          <ac:chgData name="Wang, Gaoang" userId="008be76e-141a-4de4-a8d1-5a6accea4ca5" providerId="ADAL" clId="{54933E29-789A-45C8-A630-FDD55997250C}" dt="2022-03-03T10:55:04.494" v="797" actId="478"/>
          <ac:cxnSpMkLst>
            <pc:docMk/>
            <pc:sldMk cId="0" sldId="439"/>
            <ac:cxnSpMk id="40" creationId="{38B90A0C-084D-478B-9691-1BA40199A811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51" creationId="{6F2A8CE7-E8F9-486E-8711-8E9886F45B57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55" creationId="{65764CAE-7559-4EEC-A21E-12C8A2DC1E4A}"/>
          </ac:cxnSpMkLst>
        </pc:cxnChg>
        <pc:cxnChg chg="add mod">
          <ac:chgData name="Wang, Gaoang" userId="008be76e-141a-4de4-a8d1-5a6accea4ca5" providerId="ADAL" clId="{54933E29-789A-45C8-A630-FDD55997250C}" dt="2022-03-03T10:49:57.454" v="661" actId="14100"/>
          <ac:cxnSpMkLst>
            <pc:docMk/>
            <pc:sldMk cId="0" sldId="439"/>
            <ac:cxnSpMk id="60" creationId="{8DDCDE7F-A18A-48D8-A155-BC56DC6BC817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69" creationId="{25F59A1A-0941-4082-B7AA-D4B32D01FD0A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72" creationId="{D1573F25-7E76-4176-88E1-C0CFCF9F2A80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81" creationId="{EBA4C583-C7A1-463F-BA2E-16890F60F2C0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83" creationId="{B3451CAB-1909-4BC6-8457-02983571C4AC}"/>
          </ac:cxnSpMkLst>
        </pc:cxnChg>
        <pc:cxnChg chg="add mod">
          <ac:chgData name="Wang, Gaoang" userId="008be76e-141a-4de4-a8d1-5a6accea4ca5" providerId="ADAL" clId="{54933E29-789A-45C8-A630-FDD55997250C}" dt="2022-03-03T10:55:15.459" v="798" actId="692"/>
          <ac:cxnSpMkLst>
            <pc:docMk/>
            <pc:sldMk cId="0" sldId="439"/>
            <ac:cxnSpMk id="86" creationId="{6302C0BD-434B-4BA7-ADFB-8CBF2DEC9C49}"/>
          </ac:cxnSpMkLst>
        </pc:cxnChg>
      </pc:sldChg>
      <pc:sldChg chg="modSp mod">
        <pc:chgData name="Wang, Gaoang" userId="008be76e-141a-4de4-a8d1-5a6accea4ca5" providerId="ADAL" clId="{54933E29-789A-45C8-A630-FDD55997250C}" dt="2022-03-03T12:12:58.983" v="3854" actId="313"/>
        <pc:sldMkLst>
          <pc:docMk/>
          <pc:sldMk cId="0" sldId="440"/>
        </pc:sldMkLst>
        <pc:spChg chg="mod">
          <ac:chgData name="Wang, Gaoang" userId="008be76e-141a-4de4-a8d1-5a6accea4ca5" providerId="ADAL" clId="{54933E29-789A-45C8-A630-FDD55997250C}" dt="2022-03-03T11:49:23.689" v="2571"/>
          <ac:spMkLst>
            <pc:docMk/>
            <pc:sldMk cId="0" sldId="440"/>
            <ac:spMk id="3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12:58.983" v="3854" actId="313"/>
          <ac:spMkLst>
            <pc:docMk/>
            <pc:sldMk cId="0" sldId="440"/>
            <ac:spMk id="28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1:49:50.833" v="2587"/>
          <ac:spMkLst>
            <pc:docMk/>
            <pc:sldMk cId="0" sldId="440"/>
            <ac:spMk id="60" creationId="{00000000-0000-0000-0000-000000000000}"/>
          </ac:spMkLst>
        </pc:spChg>
      </pc:sldChg>
      <pc:sldChg chg="modSp mod">
        <pc:chgData name="Wang, Gaoang" userId="008be76e-141a-4de4-a8d1-5a6accea4ca5" providerId="ADAL" clId="{54933E29-789A-45C8-A630-FDD55997250C}" dt="2022-03-03T12:12:59.367" v="3855" actId="313"/>
        <pc:sldMkLst>
          <pc:docMk/>
          <pc:sldMk cId="0" sldId="445"/>
        </pc:sldMkLst>
        <pc:spChg chg="mod">
          <ac:chgData name="Wang, Gaoang" userId="008be76e-141a-4de4-a8d1-5a6accea4ca5" providerId="ADAL" clId="{54933E29-789A-45C8-A630-FDD55997250C}" dt="2022-03-03T11:51:09.688" v="2703"/>
          <ac:spMkLst>
            <pc:docMk/>
            <pc:sldMk cId="0" sldId="445"/>
            <ac:spMk id="3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12:59.367" v="3855" actId="313"/>
          <ac:spMkLst>
            <pc:docMk/>
            <pc:sldMk cId="0" sldId="445"/>
            <ac:spMk id="28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1:49:57.416" v="2601"/>
          <ac:spMkLst>
            <pc:docMk/>
            <pc:sldMk cId="0" sldId="445"/>
            <ac:spMk id="60" creationId="{00000000-0000-0000-0000-000000000000}"/>
          </ac:spMkLst>
        </pc:spChg>
      </pc:sldChg>
      <pc:sldChg chg="modSp mod">
        <pc:chgData name="Wang, Gaoang" userId="008be76e-141a-4de4-a8d1-5a6accea4ca5" providerId="ADAL" clId="{54933E29-789A-45C8-A630-FDD55997250C}" dt="2022-03-03T12:13:02.414" v="3861" actId="313"/>
        <pc:sldMkLst>
          <pc:docMk/>
          <pc:sldMk cId="0" sldId="449"/>
        </pc:sldMkLst>
        <pc:spChg chg="mod">
          <ac:chgData name="Wang, Gaoang" userId="008be76e-141a-4de4-a8d1-5a6accea4ca5" providerId="ADAL" clId="{54933E29-789A-45C8-A630-FDD55997250C}" dt="2022-03-03T11:45:37.615" v="2490"/>
          <ac:spMkLst>
            <pc:docMk/>
            <pc:sldMk cId="0" sldId="449"/>
            <ac:spMk id="3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13:02.414" v="3861" actId="313"/>
          <ac:spMkLst>
            <pc:docMk/>
            <pc:sldMk cId="0" sldId="449"/>
            <ac:spMk id="28" creationId="{00000000-0000-0000-0000-000000000000}"/>
          </ac:spMkLst>
        </pc:spChg>
      </pc:sldChg>
      <pc:sldChg chg="addSp delSp modSp mod">
        <pc:chgData name="Wang, Gaoang" userId="008be76e-141a-4de4-a8d1-5a6accea4ca5" providerId="ADAL" clId="{54933E29-789A-45C8-A630-FDD55997250C}" dt="2022-03-03T12:13:02.951" v="3862" actId="313"/>
        <pc:sldMkLst>
          <pc:docMk/>
          <pc:sldMk cId="0" sldId="450"/>
        </pc:sldMkLst>
        <pc:spChg chg="add mod">
          <ac:chgData name="Wang, Gaoang" userId="008be76e-141a-4de4-a8d1-5a6accea4ca5" providerId="ADAL" clId="{54933E29-789A-45C8-A630-FDD55997250C}" dt="2022-03-03T11:26:41.429" v="1866" actId="2711"/>
          <ac:spMkLst>
            <pc:docMk/>
            <pc:sldMk cId="0" sldId="450"/>
            <ac:spMk id="3" creationId="{C1F0EF22-E92C-4275-9A16-EB270F9B6975}"/>
          </ac:spMkLst>
        </pc:spChg>
        <pc:spChg chg="del">
          <ac:chgData name="Wang, Gaoang" userId="008be76e-141a-4de4-a8d1-5a6accea4ca5" providerId="ADAL" clId="{54933E29-789A-45C8-A630-FDD55997250C}" dt="2022-03-03T10:57:17.159" v="836" actId="478"/>
          <ac:spMkLst>
            <pc:docMk/>
            <pc:sldMk cId="0" sldId="450"/>
            <ac:spMk id="21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1:26:36.560" v="1865" actId="2711"/>
          <ac:spMkLst>
            <pc:docMk/>
            <pc:sldMk cId="0" sldId="450"/>
            <ac:spMk id="26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13:02.951" v="3862" actId="313"/>
          <ac:spMkLst>
            <pc:docMk/>
            <pc:sldMk cId="0" sldId="450"/>
            <ac:spMk id="28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1:26:36.560" v="1865" actId="2711"/>
          <ac:spMkLst>
            <pc:docMk/>
            <pc:sldMk cId="0" sldId="450"/>
            <ac:spMk id="32" creationId="{00000000-0000-0000-0000-000000000000}"/>
          </ac:spMkLst>
        </pc:spChg>
        <pc:spChg chg="del mod">
          <ac:chgData name="Wang, Gaoang" userId="008be76e-141a-4de4-a8d1-5a6accea4ca5" providerId="ADAL" clId="{54933E29-789A-45C8-A630-FDD55997250C}" dt="2022-03-03T11:27:00.885" v="1867" actId="478"/>
          <ac:spMkLst>
            <pc:docMk/>
            <pc:sldMk cId="0" sldId="450"/>
            <ac:spMk id="38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1:26:36.560" v="1865" actId="2711"/>
          <ac:spMkLst>
            <pc:docMk/>
            <pc:sldMk cId="0" sldId="450"/>
            <ac:spMk id="40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1:26:36.560" v="1865" actId="2711"/>
          <ac:spMkLst>
            <pc:docMk/>
            <pc:sldMk cId="0" sldId="450"/>
            <ac:spMk id="41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1:26:36.560" v="1865" actId="2711"/>
          <ac:spMkLst>
            <pc:docMk/>
            <pc:sldMk cId="0" sldId="450"/>
            <ac:spMk id="46" creationId="{00000000-0000-0000-0000-000000000000}"/>
          </ac:spMkLst>
        </pc:spChg>
        <pc:spChg chg="add mod">
          <ac:chgData name="Wang, Gaoang" userId="008be76e-141a-4de4-a8d1-5a6accea4ca5" providerId="ADAL" clId="{54933E29-789A-45C8-A630-FDD55997250C}" dt="2022-03-03T11:26:24.565" v="1864" actId="2711"/>
          <ac:spMkLst>
            <pc:docMk/>
            <pc:sldMk cId="0" sldId="450"/>
            <ac:spMk id="49" creationId="{96C2F9DB-3E9F-4637-895D-5F22405A7161}"/>
          </ac:spMkLst>
        </pc:spChg>
        <pc:spChg chg="mod">
          <ac:chgData name="Wang, Gaoang" userId="008be76e-141a-4de4-a8d1-5a6accea4ca5" providerId="ADAL" clId="{54933E29-789A-45C8-A630-FDD55997250C}" dt="2022-03-03T11:26:36.560" v="1865" actId="2711"/>
          <ac:spMkLst>
            <pc:docMk/>
            <pc:sldMk cId="0" sldId="450"/>
            <ac:spMk id="50" creationId="{00000000-0000-0000-0000-000000000000}"/>
          </ac:spMkLst>
        </pc:spChg>
        <pc:spChg chg="add mod">
          <ac:chgData name="Wang, Gaoang" userId="008be76e-141a-4de4-a8d1-5a6accea4ca5" providerId="ADAL" clId="{54933E29-789A-45C8-A630-FDD55997250C}" dt="2022-03-03T11:26:24.565" v="1864" actId="2711"/>
          <ac:spMkLst>
            <pc:docMk/>
            <pc:sldMk cId="0" sldId="450"/>
            <ac:spMk id="194" creationId="{4351AE22-3C82-4383-AC80-DEBC18D6F3D7}"/>
          </ac:spMkLst>
        </pc:spChg>
        <pc:spChg chg="add mod">
          <ac:chgData name="Wang, Gaoang" userId="008be76e-141a-4de4-a8d1-5a6accea4ca5" providerId="ADAL" clId="{54933E29-789A-45C8-A630-FDD55997250C}" dt="2022-03-03T11:26:24.565" v="1864" actId="2711"/>
          <ac:spMkLst>
            <pc:docMk/>
            <pc:sldMk cId="0" sldId="450"/>
            <ac:spMk id="205" creationId="{B8044414-4B72-4622-9472-A59E40D96D4B}"/>
          </ac:spMkLst>
        </pc:spChg>
        <pc:grpChg chg="add del mod">
          <ac:chgData name="Wang, Gaoang" userId="008be76e-141a-4de4-a8d1-5a6accea4ca5" providerId="ADAL" clId="{54933E29-789A-45C8-A630-FDD55997250C}" dt="2022-03-03T11:27:06.627" v="1870" actId="478"/>
          <ac:grpSpMkLst>
            <pc:docMk/>
            <pc:sldMk cId="0" sldId="450"/>
            <ac:grpSpMk id="59" creationId="{00000000-0000-0000-0000-000000000000}"/>
          </ac:grpSpMkLst>
        </pc:grpChg>
        <pc:picChg chg="add del mod">
          <ac:chgData name="Wang, Gaoang" userId="008be76e-141a-4de4-a8d1-5a6accea4ca5" providerId="ADAL" clId="{54933E29-789A-45C8-A630-FDD55997250C}" dt="2022-03-03T10:59:49.744" v="898" actId="478"/>
          <ac:picMkLst>
            <pc:docMk/>
            <pc:sldMk cId="0" sldId="450"/>
            <ac:picMk id="48" creationId="{4E860EB6-B0AF-49AF-AA43-ACBDCEE9CE5A}"/>
          </ac:picMkLst>
        </pc:picChg>
        <pc:picChg chg="mod">
          <ac:chgData name="Wang, Gaoang" userId="008be76e-141a-4de4-a8d1-5a6accea4ca5" providerId="ADAL" clId="{54933E29-789A-45C8-A630-FDD55997250C}" dt="2022-03-03T11:01:56.284" v="947" actId="1076"/>
          <ac:picMkLst>
            <pc:docMk/>
            <pc:sldMk cId="0" sldId="450"/>
            <ac:picMk id="52" creationId="{00000000-0000-0000-0000-000000000000}"/>
          </ac:picMkLst>
        </pc:picChg>
        <pc:cxnChg chg="add mod">
          <ac:chgData name="Wang, Gaoang" userId="008be76e-141a-4de4-a8d1-5a6accea4ca5" providerId="ADAL" clId="{54933E29-789A-45C8-A630-FDD55997250C}" dt="2022-03-03T11:27:06.627" v="1870" actId="478"/>
          <ac:cxnSpMkLst>
            <pc:docMk/>
            <pc:sldMk cId="0" sldId="450"/>
            <ac:cxnSpMk id="6" creationId="{ECC9E2C2-EC27-4DAC-9E9D-AC086515A16D}"/>
          </ac:cxnSpMkLst>
        </pc:cxnChg>
        <pc:cxnChg chg="add mod">
          <ac:chgData name="Wang, Gaoang" userId="008be76e-141a-4de4-a8d1-5a6accea4ca5" providerId="ADAL" clId="{54933E29-789A-45C8-A630-FDD55997250C}" dt="2022-03-03T11:04:40.103" v="980" actId="1076"/>
          <ac:cxnSpMkLst>
            <pc:docMk/>
            <pc:sldMk cId="0" sldId="450"/>
            <ac:cxnSpMk id="33" creationId="{CFB3B56F-D885-4443-8054-B6987E430C6F}"/>
          </ac:cxnSpMkLst>
        </pc:cxnChg>
        <pc:cxnChg chg="del">
          <ac:chgData name="Wang, Gaoang" userId="008be76e-141a-4de4-a8d1-5a6accea4ca5" providerId="ADAL" clId="{54933E29-789A-45C8-A630-FDD55997250C}" dt="2022-03-03T11:27:09.886" v="1872" actId="478"/>
          <ac:cxnSpMkLst>
            <pc:docMk/>
            <pc:sldMk cId="0" sldId="450"/>
            <ac:cxnSpMk id="37" creationId="{00000000-0000-0000-0000-000000000000}"/>
          </ac:cxnSpMkLst>
        </pc:cxnChg>
        <pc:cxnChg chg="del">
          <ac:chgData name="Wang, Gaoang" userId="008be76e-141a-4de4-a8d1-5a6accea4ca5" providerId="ADAL" clId="{54933E29-789A-45C8-A630-FDD55997250C}" dt="2022-03-03T11:27:04.671" v="1868" actId="478"/>
          <ac:cxnSpMkLst>
            <pc:docMk/>
            <pc:sldMk cId="0" sldId="450"/>
            <ac:cxnSpMk id="55" creationId="{00000000-0000-0000-0000-000000000000}"/>
          </ac:cxnSpMkLst>
        </pc:cxnChg>
        <pc:cxnChg chg="del">
          <ac:chgData name="Wang, Gaoang" userId="008be76e-141a-4de4-a8d1-5a6accea4ca5" providerId="ADAL" clId="{54933E29-789A-45C8-A630-FDD55997250C}" dt="2022-03-03T11:27:08.424" v="1871" actId="478"/>
          <ac:cxnSpMkLst>
            <pc:docMk/>
            <pc:sldMk cId="0" sldId="450"/>
            <ac:cxnSpMk id="56" creationId="{00000000-0000-0000-0000-000000000000}"/>
          </ac:cxnSpMkLst>
        </pc:cxnChg>
        <pc:cxnChg chg="add mod">
          <ac:chgData name="Wang, Gaoang" userId="008be76e-141a-4de4-a8d1-5a6accea4ca5" providerId="ADAL" clId="{54933E29-789A-45C8-A630-FDD55997250C}" dt="2022-03-03T11:04:48.423" v="981" actId="1076"/>
          <ac:cxnSpMkLst>
            <pc:docMk/>
            <pc:sldMk cId="0" sldId="450"/>
            <ac:cxnSpMk id="66" creationId="{8BDBDFF3-4622-4590-BC16-CCCB4EDA231B}"/>
          </ac:cxnSpMkLst>
        </pc:cxnChg>
        <pc:cxnChg chg="add mod">
          <ac:chgData name="Wang, Gaoang" userId="008be76e-141a-4de4-a8d1-5a6accea4ca5" providerId="ADAL" clId="{54933E29-789A-45C8-A630-FDD55997250C}" dt="2022-03-03T11:27:06.627" v="1870" actId="478"/>
          <ac:cxnSpMkLst>
            <pc:docMk/>
            <pc:sldMk cId="0" sldId="450"/>
            <ac:cxnSpMk id="69" creationId="{A2FBD5F1-52F9-4FA7-ADBA-D8B8409B7901}"/>
          </ac:cxnSpMkLst>
        </pc:cxnChg>
        <pc:cxnChg chg="add mod">
          <ac:chgData name="Wang, Gaoang" userId="008be76e-141a-4de4-a8d1-5a6accea4ca5" providerId="ADAL" clId="{54933E29-789A-45C8-A630-FDD55997250C}" dt="2022-03-03T11:27:17.644" v="1876" actId="14100"/>
          <ac:cxnSpMkLst>
            <pc:docMk/>
            <pc:sldMk cId="0" sldId="450"/>
            <ac:cxnSpMk id="84" creationId="{36993EFF-06B2-44DC-A506-F547D230225D}"/>
          </ac:cxnSpMkLst>
        </pc:cxnChg>
      </pc:sldChg>
      <pc:sldChg chg="modSp add mod">
        <pc:chgData name="Wang, Gaoang" userId="008be76e-141a-4de4-a8d1-5a6accea4ca5" providerId="ADAL" clId="{54933E29-789A-45C8-A630-FDD55997250C}" dt="2022-03-03T12:13:01.063" v="3859" actId="313"/>
        <pc:sldMkLst>
          <pc:docMk/>
          <pc:sldMk cId="2538025009" sldId="451"/>
        </pc:sldMkLst>
        <pc:spChg chg="mod">
          <ac:chgData name="Wang, Gaoang" userId="008be76e-141a-4de4-a8d1-5a6accea4ca5" providerId="ADAL" clId="{54933E29-789A-45C8-A630-FDD55997250C}" dt="2022-03-03T11:19:05.818" v="1658" actId="20577"/>
          <ac:spMkLst>
            <pc:docMk/>
            <pc:sldMk cId="2538025009" sldId="451"/>
            <ac:spMk id="3" creationId="{00000000-0000-0000-0000-000000000000}"/>
          </ac:spMkLst>
        </pc:spChg>
        <pc:spChg chg="mod">
          <ac:chgData name="Wang, Gaoang" userId="008be76e-141a-4de4-a8d1-5a6accea4ca5" providerId="ADAL" clId="{54933E29-789A-45C8-A630-FDD55997250C}" dt="2022-03-03T12:13:01.063" v="3859" actId="313"/>
          <ac:spMkLst>
            <pc:docMk/>
            <pc:sldMk cId="2538025009" sldId="451"/>
            <ac:spMk id="28" creationId="{00000000-0000-0000-0000-000000000000}"/>
          </ac:spMkLst>
        </pc:spChg>
      </pc:sldChg>
      <pc:sldChg chg="add del">
        <pc:chgData name="Wang, Gaoang" userId="008be76e-141a-4de4-a8d1-5a6accea4ca5" providerId="ADAL" clId="{54933E29-789A-45C8-A630-FDD55997250C}" dt="2022-03-03T11:07:39.524" v="1013" actId="2696"/>
        <pc:sldMkLst>
          <pc:docMk/>
          <pc:sldMk cId="3974642893" sldId="451"/>
        </pc:sldMkLst>
      </pc:sldChg>
      <pc:sldChg chg="addSp delSp modSp add mod">
        <pc:chgData name="Wang, Gaoang" userId="008be76e-141a-4de4-a8d1-5a6accea4ca5" providerId="ADAL" clId="{54933E29-789A-45C8-A630-FDD55997250C}" dt="2022-03-03T12:13:01.863" v="3860" actId="313"/>
        <pc:sldMkLst>
          <pc:docMk/>
          <pc:sldMk cId="2292467451" sldId="452"/>
        </pc:sldMkLst>
        <pc:spChg chg="del mod">
          <ac:chgData name="Wang, Gaoang" userId="008be76e-141a-4de4-a8d1-5a6accea4ca5" providerId="ADAL" clId="{54933E29-789A-45C8-A630-FDD55997250C}" dt="2022-03-03T11:20:26.525" v="1699" actId="478"/>
          <ac:spMkLst>
            <pc:docMk/>
            <pc:sldMk cId="2292467451" sldId="452"/>
            <ac:spMk id="3" creationId="{00000000-0000-0000-0000-000000000000}"/>
          </ac:spMkLst>
        </pc:spChg>
        <pc:spChg chg="add mod">
          <ac:chgData name="Wang, Gaoang" userId="008be76e-141a-4de4-a8d1-5a6accea4ca5" providerId="ADAL" clId="{54933E29-789A-45C8-A630-FDD55997250C}" dt="2022-03-03T11:26:13.554" v="1863" actId="2711"/>
          <ac:spMkLst>
            <pc:docMk/>
            <pc:sldMk cId="2292467451" sldId="452"/>
            <ac:spMk id="9" creationId="{7D2B6844-D3FF-4DD1-BEAA-CF04B9AC453D}"/>
          </ac:spMkLst>
        </pc:spChg>
        <pc:spChg chg="add mod">
          <ac:chgData name="Wang, Gaoang" userId="008be76e-141a-4de4-a8d1-5a6accea4ca5" providerId="ADAL" clId="{54933E29-789A-45C8-A630-FDD55997250C}" dt="2022-03-03T11:26:13.554" v="1863" actId="2711"/>
          <ac:spMkLst>
            <pc:docMk/>
            <pc:sldMk cId="2292467451" sldId="452"/>
            <ac:spMk id="11" creationId="{E69F8F02-6A9F-4597-8374-9917B942C17D}"/>
          </ac:spMkLst>
        </pc:spChg>
        <pc:spChg chg="del">
          <ac:chgData name="Wang, Gaoang" userId="008be76e-141a-4de4-a8d1-5a6accea4ca5" providerId="ADAL" clId="{54933E29-789A-45C8-A630-FDD55997250C}" dt="2022-03-03T11:19:51.514" v="1665" actId="478"/>
          <ac:spMkLst>
            <pc:docMk/>
            <pc:sldMk cId="2292467451" sldId="452"/>
            <ac:spMk id="20" creationId="{FD93ED20-F426-4A00-9420-9FEBA68162B5}"/>
          </ac:spMkLst>
        </pc:spChg>
        <pc:spChg chg="add mod">
          <ac:chgData name="Wang, Gaoang" userId="008be76e-141a-4de4-a8d1-5a6accea4ca5" providerId="ADAL" clId="{54933E29-789A-45C8-A630-FDD55997250C}" dt="2022-03-03T11:26:13.554" v="1863" actId="2711"/>
          <ac:spMkLst>
            <pc:docMk/>
            <pc:sldMk cId="2292467451" sldId="452"/>
            <ac:spMk id="24" creationId="{FBED4DC7-5B3B-4A8E-AF15-E27C4239E9CB}"/>
          </ac:spMkLst>
        </pc:spChg>
        <pc:spChg chg="del">
          <ac:chgData name="Wang, Gaoang" userId="008be76e-141a-4de4-a8d1-5a6accea4ca5" providerId="ADAL" clId="{54933E29-789A-45C8-A630-FDD55997250C}" dt="2022-03-03T11:19:51.514" v="1665" actId="478"/>
          <ac:spMkLst>
            <pc:docMk/>
            <pc:sldMk cId="2292467451" sldId="452"/>
            <ac:spMk id="25" creationId="{FDF2E25E-0887-4075-80E5-53238A23C453}"/>
          </ac:spMkLst>
        </pc:spChg>
        <pc:spChg chg="mod">
          <ac:chgData name="Wang, Gaoang" userId="008be76e-141a-4de4-a8d1-5a6accea4ca5" providerId="ADAL" clId="{54933E29-789A-45C8-A630-FDD55997250C}" dt="2022-03-03T12:13:01.863" v="3860" actId="313"/>
          <ac:spMkLst>
            <pc:docMk/>
            <pc:sldMk cId="2292467451" sldId="452"/>
            <ac:spMk id="28" creationId="{00000000-0000-0000-0000-000000000000}"/>
          </ac:spMkLst>
        </pc:spChg>
        <pc:spChg chg="del">
          <ac:chgData name="Wang, Gaoang" userId="008be76e-141a-4de4-a8d1-5a6accea4ca5" providerId="ADAL" clId="{54933E29-789A-45C8-A630-FDD55997250C}" dt="2022-03-03T11:19:51.514" v="1665" actId="478"/>
          <ac:spMkLst>
            <pc:docMk/>
            <pc:sldMk cId="2292467451" sldId="452"/>
            <ac:spMk id="29" creationId="{48F1EE80-4250-4DE6-9391-BC1E6ACA4760}"/>
          </ac:spMkLst>
        </pc:spChg>
        <pc:spChg chg="del">
          <ac:chgData name="Wang, Gaoang" userId="008be76e-141a-4de4-a8d1-5a6accea4ca5" providerId="ADAL" clId="{54933E29-789A-45C8-A630-FDD55997250C}" dt="2022-03-03T11:19:51.514" v="1665" actId="478"/>
          <ac:spMkLst>
            <pc:docMk/>
            <pc:sldMk cId="2292467451" sldId="452"/>
            <ac:spMk id="32" creationId="{F06D3EE0-720F-47D2-B0D0-A627E7E18292}"/>
          </ac:spMkLst>
        </pc:spChg>
        <pc:spChg chg="del">
          <ac:chgData name="Wang, Gaoang" userId="008be76e-141a-4de4-a8d1-5a6accea4ca5" providerId="ADAL" clId="{54933E29-789A-45C8-A630-FDD55997250C}" dt="2022-03-03T11:19:51.514" v="1665" actId="478"/>
          <ac:spMkLst>
            <pc:docMk/>
            <pc:sldMk cId="2292467451" sldId="452"/>
            <ac:spMk id="36" creationId="{D3E71B68-B2D3-4500-B6F5-D9C95A139986}"/>
          </ac:spMkLst>
        </pc:spChg>
        <pc:spChg chg="del">
          <ac:chgData name="Wang, Gaoang" userId="008be76e-141a-4de4-a8d1-5a6accea4ca5" providerId="ADAL" clId="{54933E29-789A-45C8-A630-FDD55997250C}" dt="2022-03-03T11:19:51.514" v="1665" actId="478"/>
          <ac:spMkLst>
            <pc:docMk/>
            <pc:sldMk cId="2292467451" sldId="452"/>
            <ac:spMk id="42" creationId="{1E0C22AD-B091-45BC-8278-125343D98C5E}"/>
          </ac:spMkLst>
        </pc:spChg>
        <pc:spChg chg="del">
          <ac:chgData name="Wang, Gaoang" userId="008be76e-141a-4de4-a8d1-5a6accea4ca5" providerId="ADAL" clId="{54933E29-789A-45C8-A630-FDD55997250C}" dt="2022-03-03T11:19:51.514" v="1665" actId="478"/>
          <ac:spMkLst>
            <pc:docMk/>
            <pc:sldMk cId="2292467451" sldId="452"/>
            <ac:spMk id="44" creationId="{C5CC1422-0FED-4DF6-95B6-164700D41708}"/>
          </ac:spMkLst>
        </pc:spChg>
        <pc:spChg chg="del">
          <ac:chgData name="Wang, Gaoang" userId="008be76e-141a-4de4-a8d1-5a6accea4ca5" providerId="ADAL" clId="{54933E29-789A-45C8-A630-FDD55997250C}" dt="2022-03-03T11:19:53.511" v="1668" actId="478"/>
          <ac:spMkLst>
            <pc:docMk/>
            <pc:sldMk cId="2292467451" sldId="452"/>
            <ac:spMk id="45" creationId="{6C7C9B05-2069-45F6-9E74-1AD0F62FCF67}"/>
          </ac:spMkLst>
        </pc:spChg>
        <pc:spChg chg="del">
          <ac:chgData name="Wang, Gaoang" userId="008be76e-141a-4de4-a8d1-5a6accea4ca5" providerId="ADAL" clId="{54933E29-789A-45C8-A630-FDD55997250C}" dt="2022-03-03T11:19:49.082" v="1664" actId="478"/>
          <ac:spMkLst>
            <pc:docMk/>
            <pc:sldMk cId="2292467451" sldId="452"/>
            <ac:spMk id="49" creationId="{DD5AD75F-E37B-4F7E-BCA4-EBE5222E9590}"/>
          </ac:spMkLst>
        </pc:spChg>
        <pc:spChg chg="del">
          <ac:chgData name="Wang, Gaoang" userId="008be76e-141a-4de4-a8d1-5a6accea4ca5" providerId="ADAL" clId="{54933E29-789A-45C8-A630-FDD55997250C}" dt="2022-03-03T11:19:53.019" v="1667" actId="478"/>
          <ac:spMkLst>
            <pc:docMk/>
            <pc:sldMk cId="2292467451" sldId="452"/>
            <ac:spMk id="50" creationId="{0A2F2152-9AC5-4484-8F74-3E2E0172C286}"/>
          </ac:spMkLst>
        </pc:spChg>
        <pc:spChg chg="add mod">
          <ac:chgData name="Wang, Gaoang" userId="008be76e-141a-4de4-a8d1-5a6accea4ca5" providerId="ADAL" clId="{54933E29-789A-45C8-A630-FDD55997250C}" dt="2022-03-03T11:26:13.554" v="1863" actId="2711"/>
          <ac:spMkLst>
            <pc:docMk/>
            <pc:sldMk cId="2292467451" sldId="452"/>
            <ac:spMk id="53" creationId="{A71708A9-3E99-47F4-83D4-0D28CD408477}"/>
          </ac:spMkLst>
        </pc:spChg>
        <pc:spChg chg="add del mod">
          <ac:chgData name="Wang, Gaoang" userId="008be76e-141a-4de4-a8d1-5a6accea4ca5" providerId="ADAL" clId="{54933E29-789A-45C8-A630-FDD55997250C}" dt="2022-03-03T11:21:03.229" v="1710" actId="478"/>
          <ac:spMkLst>
            <pc:docMk/>
            <pc:sldMk cId="2292467451" sldId="452"/>
            <ac:spMk id="54" creationId="{DB036641-5CB6-4D62-890D-4CDEFD0322D0}"/>
          </ac:spMkLst>
        </pc:spChg>
        <pc:spChg chg="add mod">
          <ac:chgData name="Wang, Gaoang" userId="008be76e-141a-4de4-a8d1-5a6accea4ca5" providerId="ADAL" clId="{54933E29-789A-45C8-A630-FDD55997250C}" dt="2022-03-03T11:26:13.554" v="1863" actId="2711"/>
          <ac:spMkLst>
            <pc:docMk/>
            <pc:sldMk cId="2292467451" sldId="452"/>
            <ac:spMk id="57" creationId="{F915AE41-9994-4F38-9809-5F361C529C5A}"/>
          </ac:spMkLst>
        </pc:spChg>
        <pc:spChg chg="add mod">
          <ac:chgData name="Wang, Gaoang" userId="008be76e-141a-4de4-a8d1-5a6accea4ca5" providerId="ADAL" clId="{54933E29-789A-45C8-A630-FDD55997250C}" dt="2022-03-03T11:26:13.554" v="1863" actId="2711"/>
          <ac:spMkLst>
            <pc:docMk/>
            <pc:sldMk cId="2292467451" sldId="452"/>
            <ac:spMk id="58" creationId="{AF5ACD56-9E9F-42E4-BB2F-2CAE430DADF9}"/>
          </ac:spMkLst>
        </pc:spChg>
        <pc:spChg chg="add mod">
          <ac:chgData name="Wang, Gaoang" userId="008be76e-141a-4de4-a8d1-5a6accea4ca5" providerId="ADAL" clId="{54933E29-789A-45C8-A630-FDD55997250C}" dt="2022-03-03T11:26:13.554" v="1863" actId="2711"/>
          <ac:spMkLst>
            <pc:docMk/>
            <pc:sldMk cId="2292467451" sldId="452"/>
            <ac:spMk id="64" creationId="{73F06C0B-1E82-47BB-966A-D4B92907E3C6}"/>
          </ac:spMkLst>
        </pc:spChg>
        <pc:spChg chg="del">
          <ac:chgData name="Wang, Gaoang" userId="008be76e-141a-4de4-a8d1-5a6accea4ca5" providerId="ADAL" clId="{54933E29-789A-45C8-A630-FDD55997250C}" dt="2022-03-03T11:19:51.514" v="1665" actId="478"/>
          <ac:spMkLst>
            <pc:docMk/>
            <pc:sldMk cId="2292467451" sldId="452"/>
            <ac:spMk id="71" creationId="{A1F410F2-4ED8-4921-9C57-DD784DF3D8B2}"/>
          </ac:spMkLst>
        </pc:spChg>
        <pc:spChg chg="add mod">
          <ac:chgData name="Wang, Gaoang" userId="008be76e-141a-4de4-a8d1-5a6accea4ca5" providerId="ADAL" clId="{54933E29-789A-45C8-A630-FDD55997250C}" dt="2022-03-03T11:26:13.554" v="1863" actId="2711"/>
          <ac:spMkLst>
            <pc:docMk/>
            <pc:sldMk cId="2292467451" sldId="452"/>
            <ac:spMk id="73" creationId="{C5CEB6ED-1263-4AD5-A757-F13A50055B1D}"/>
          </ac:spMkLst>
        </pc:spChg>
        <pc:spChg chg="add mod">
          <ac:chgData name="Wang, Gaoang" userId="008be76e-141a-4de4-a8d1-5a6accea4ca5" providerId="ADAL" clId="{54933E29-789A-45C8-A630-FDD55997250C}" dt="2022-03-03T11:26:13.554" v="1863" actId="2711"/>
          <ac:spMkLst>
            <pc:docMk/>
            <pc:sldMk cId="2292467451" sldId="452"/>
            <ac:spMk id="74" creationId="{D900BDD0-6D3D-428E-A66C-C65743A31A42}"/>
          </ac:spMkLst>
        </pc:spChg>
        <pc:spChg chg="add mod">
          <ac:chgData name="Wang, Gaoang" userId="008be76e-141a-4de4-a8d1-5a6accea4ca5" providerId="ADAL" clId="{54933E29-789A-45C8-A630-FDD55997250C}" dt="2022-03-03T11:26:13.554" v="1863" actId="2711"/>
          <ac:spMkLst>
            <pc:docMk/>
            <pc:sldMk cId="2292467451" sldId="452"/>
            <ac:spMk id="77" creationId="{455A9C8F-0EDF-4020-9EB7-1470422A2824}"/>
          </ac:spMkLst>
        </pc:spChg>
        <pc:spChg chg="del">
          <ac:chgData name="Wang, Gaoang" userId="008be76e-141a-4de4-a8d1-5a6accea4ca5" providerId="ADAL" clId="{54933E29-789A-45C8-A630-FDD55997250C}" dt="2022-03-03T11:19:51.514" v="1665" actId="478"/>
          <ac:spMkLst>
            <pc:docMk/>
            <pc:sldMk cId="2292467451" sldId="452"/>
            <ac:spMk id="78" creationId="{608EAE69-081F-4F93-BEFA-4B1D1ADD263A}"/>
          </ac:spMkLst>
        </pc:spChg>
        <pc:spChg chg="del">
          <ac:chgData name="Wang, Gaoang" userId="008be76e-141a-4de4-a8d1-5a6accea4ca5" providerId="ADAL" clId="{54933E29-789A-45C8-A630-FDD55997250C}" dt="2022-03-03T11:19:51.514" v="1665" actId="478"/>
          <ac:spMkLst>
            <pc:docMk/>
            <pc:sldMk cId="2292467451" sldId="452"/>
            <ac:spMk id="79" creationId="{B6950EB7-69F6-4144-B5D6-C4B67A62EE85}"/>
          </ac:spMkLst>
        </pc:spChg>
        <pc:spChg chg="add del mod">
          <ac:chgData name="Wang, Gaoang" userId="008be76e-141a-4de4-a8d1-5a6accea4ca5" providerId="ADAL" clId="{54933E29-789A-45C8-A630-FDD55997250C}" dt="2022-03-03T11:25:52.008" v="1860" actId="478"/>
          <ac:spMkLst>
            <pc:docMk/>
            <pc:sldMk cId="2292467451" sldId="452"/>
            <ac:spMk id="80" creationId="{1ED0CD41-8052-4EE4-9C44-79DBF982D070}"/>
          </ac:spMkLst>
        </pc:spChg>
        <pc:spChg chg="add mod">
          <ac:chgData name="Wang, Gaoang" userId="008be76e-141a-4de4-a8d1-5a6accea4ca5" providerId="ADAL" clId="{54933E29-789A-45C8-A630-FDD55997250C}" dt="2022-03-03T11:26:13.554" v="1863" actId="2711"/>
          <ac:spMkLst>
            <pc:docMk/>
            <pc:sldMk cId="2292467451" sldId="452"/>
            <ac:spMk id="87" creationId="{FAF09BC3-0DDE-4F36-B743-A930CEA93513}"/>
          </ac:spMkLst>
        </pc:spChg>
        <pc:spChg chg="del">
          <ac:chgData name="Wang, Gaoang" userId="008be76e-141a-4de4-a8d1-5a6accea4ca5" providerId="ADAL" clId="{54933E29-789A-45C8-A630-FDD55997250C}" dt="2022-03-03T11:19:51.514" v="1665" actId="478"/>
          <ac:spMkLst>
            <pc:docMk/>
            <pc:sldMk cId="2292467451" sldId="452"/>
            <ac:spMk id="88" creationId="{B341BA17-F0B0-4143-B2AA-0845A31E10B6}"/>
          </ac:spMkLst>
        </pc:spChg>
        <pc:grpChg chg="del">
          <ac:chgData name="Wang, Gaoang" userId="008be76e-141a-4de4-a8d1-5a6accea4ca5" providerId="ADAL" clId="{54933E29-789A-45C8-A630-FDD55997250C}" dt="2022-03-03T11:19:46.254" v="1662" actId="478"/>
          <ac:grpSpMkLst>
            <pc:docMk/>
            <pc:sldMk cId="2292467451" sldId="452"/>
            <ac:grpSpMk id="14" creationId="{00000000-0000-0000-0000-000000000000}"/>
          </ac:grpSpMkLst>
        </pc:grpChg>
        <pc:picChg chg="add mod">
          <ac:chgData name="Wang, Gaoang" userId="008be76e-141a-4de4-a8d1-5a6accea4ca5" providerId="ADAL" clId="{54933E29-789A-45C8-A630-FDD55997250C}" dt="2022-03-03T11:26:05.902" v="1862" actId="1076"/>
          <ac:picMkLst>
            <pc:docMk/>
            <pc:sldMk cId="2292467451" sldId="452"/>
            <ac:picMk id="52" creationId="{6A380D4B-F710-49A0-A459-8FD8AD5E7909}"/>
          </ac:picMkLst>
        </pc:picChg>
        <pc:picChg chg="add mod">
          <ac:chgData name="Wang, Gaoang" userId="008be76e-141a-4de4-a8d1-5a6accea4ca5" providerId="ADAL" clId="{54933E29-789A-45C8-A630-FDD55997250C}" dt="2022-03-03T11:26:05.902" v="1862" actId="1076"/>
          <ac:picMkLst>
            <pc:docMk/>
            <pc:sldMk cId="2292467451" sldId="452"/>
            <ac:picMk id="56" creationId="{5AFEBB58-6856-4FAD-B1E4-807C4FCD554A}"/>
          </ac:picMkLst>
        </pc:picChg>
        <pc:picChg chg="mod">
          <ac:chgData name="Wang, Gaoang" userId="008be76e-141a-4de4-a8d1-5a6accea4ca5" providerId="ADAL" clId="{54933E29-789A-45C8-A630-FDD55997250C}" dt="2022-03-03T11:26:05.902" v="1862" actId="1076"/>
          <ac:picMkLst>
            <pc:docMk/>
            <pc:sldMk cId="2292467451" sldId="452"/>
            <ac:picMk id="59" creationId="{45954A0D-F4CA-44E3-A911-4ED1C67E6CF8}"/>
          </ac:picMkLst>
        </pc:picChg>
        <pc:picChg chg="add mod">
          <ac:chgData name="Wang, Gaoang" userId="008be76e-141a-4de4-a8d1-5a6accea4ca5" providerId="ADAL" clId="{54933E29-789A-45C8-A630-FDD55997250C}" dt="2022-03-03T11:26:05.902" v="1862" actId="1076"/>
          <ac:picMkLst>
            <pc:docMk/>
            <pc:sldMk cId="2292467451" sldId="452"/>
            <ac:picMk id="63" creationId="{801A18DA-9E1E-40C1-A019-710B303E2190}"/>
          </ac:picMkLst>
        </pc:picChg>
        <pc:cxnChg chg="del">
          <ac:chgData name="Wang, Gaoang" userId="008be76e-141a-4de4-a8d1-5a6accea4ca5" providerId="ADAL" clId="{54933E29-789A-45C8-A630-FDD55997250C}" dt="2022-03-03T11:19:51.514" v="1665" actId="478"/>
          <ac:cxnSpMkLst>
            <pc:docMk/>
            <pc:sldMk cId="2292467451" sldId="452"/>
            <ac:cxnSpMk id="13" creationId="{8E90D1B8-466C-4908-BBC2-A77421C6F086}"/>
          </ac:cxnSpMkLst>
        </pc:cxnChg>
        <pc:cxnChg chg="add mod">
          <ac:chgData name="Wang, Gaoang" userId="008be76e-141a-4de4-a8d1-5a6accea4ca5" providerId="ADAL" clId="{54933E29-789A-45C8-A630-FDD55997250C}" dt="2022-03-03T11:26:05.902" v="1862" actId="1076"/>
          <ac:cxnSpMkLst>
            <pc:docMk/>
            <pc:sldMk cId="2292467451" sldId="452"/>
            <ac:cxnSpMk id="16" creationId="{DCB15CBF-DFFF-4E9C-A6B1-D09BE29E343D}"/>
          </ac:cxnSpMkLst>
        </pc:cxnChg>
        <pc:cxnChg chg="del">
          <ac:chgData name="Wang, Gaoang" userId="008be76e-141a-4de4-a8d1-5a6accea4ca5" providerId="ADAL" clId="{54933E29-789A-45C8-A630-FDD55997250C}" dt="2022-03-03T11:19:51.514" v="1665" actId="478"/>
          <ac:cxnSpMkLst>
            <pc:docMk/>
            <pc:sldMk cId="2292467451" sldId="452"/>
            <ac:cxnSpMk id="26" creationId="{F4FC7E01-0CDD-44F4-A2A0-FB7343B6C7A5}"/>
          </ac:cxnSpMkLst>
        </pc:cxnChg>
        <pc:cxnChg chg="del">
          <ac:chgData name="Wang, Gaoang" userId="008be76e-141a-4de4-a8d1-5a6accea4ca5" providerId="ADAL" clId="{54933E29-789A-45C8-A630-FDD55997250C}" dt="2022-03-03T11:19:51.514" v="1665" actId="478"/>
          <ac:cxnSpMkLst>
            <pc:docMk/>
            <pc:sldMk cId="2292467451" sldId="452"/>
            <ac:cxnSpMk id="31" creationId="{1D1AEB92-765D-4590-9EC1-7F13319AB0E1}"/>
          </ac:cxnSpMkLst>
        </pc:cxnChg>
        <pc:cxnChg chg="del">
          <ac:chgData name="Wang, Gaoang" userId="008be76e-141a-4de4-a8d1-5a6accea4ca5" providerId="ADAL" clId="{54933E29-789A-45C8-A630-FDD55997250C}" dt="2022-03-03T11:19:51.514" v="1665" actId="478"/>
          <ac:cxnSpMkLst>
            <pc:docMk/>
            <pc:sldMk cId="2292467451" sldId="452"/>
            <ac:cxnSpMk id="34" creationId="{5182769F-E0E6-4195-96F0-832C526E7941}"/>
          </ac:cxnSpMkLst>
        </pc:cxnChg>
        <pc:cxnChg chg="del">
          <ac:chgData name="Wang, Gaoang" userId="008be76e-141a-4de4-a8d1-5a6accea4ca5" providerId="ADAL" clId="{54933E29-789A-45C8-A630-FDD55997250C}" dt="2022-03-03T11:19:51.514" v="1665" actId="478"/>
          <ac:cxnSpMkLst>
            <pc:docMk/>
            <pc:sldMk cId="2292467451" sldId="452"/>
            <ac:cxnSpMk id="35" creationId="{06866896-5B09-47CF-8215-8E56059D1F8D}"/>
          </ac:cxnSpMkLst>
        </pc:cxnChg>
        <pc:cxnChg chg="del">
          <ac:chgData name="Wang, Gaoang" userId="008be76e-141a-4de4-a8d1-5a6accea4ca5" providerId="ADAL" clId="{54933E29-789A-45C8-A630-FDD55997250C}" dt="2022-03-03T11:19:51.514" v="1665" actId="478"/>
          <ac:cxnSpMkLst>
            <pc:docMk/>
            <pc:sldMk cId="2292467451" sldId="452"/>
            <ac:cxnSpMk id="37" creationId="{B9041B0D-E204-48F6-9FD3-088CED0FCDF7}"/>
          </ac:cxnSpMkLst>
        </pc:cxnChg>
        <pc:cxnChg chg="del">
          <ac:chgData name="Wang, Gaoang" userId="008be76e-141a-4de4-a8d1-5a6accea4ca5" providerId="ADAL" clId="{54933E29-789A-45C8-A630-FDD55997250C}" dt="2022-03-03T11:19:54.063" v="1669" actId="478"/>
          <ac:cxnSpMkLst>
            <pc:docMk/>
            <pc:sldMk cId="2292467451" sldId="452"/>
            <ac:cxnSpMk id="51" creationId="{6F2A8CE7-E8F9-486E-8711-8E9886F45B57}"/>
          </ac:cxnSpMkLst>
        </pc:cxnChg>
        <pc:cxnChg chg="del mod">
          <ac:chgData name="Wang, Gaoang" userId="008be76e-141a-4de4-a8d1-5a6accea4ca5" providerId="ADAL" clId="{54933E29-789A-45C8-A630-FDD55997250C}" dt="2022-03-03T11:19:51.514" v="1665" actId="478"/>
          <ac:cxnSpMkLst>
            <pc:docMk/>
            <pc:sldMk cId="2292467451" sldId="452"/>
            <ac:cxnSpMk id="55" creationId="{65764CAE-7559-4EEC-A21E-12C8A2DC1E4A}"/>
          </ac:cxnSpMkLst>
        </pc:cxnChg>
        <pc:cxnChg chg="del">
          <ac:chgData name="Wang, Gaoang" userId="008be76e-141a-4de4-a8d1-5a6accea4ca5" providerId="ADAL" clId="{54933E29-789A-45C8-A630-FDD55997250C}" dt="2022-03-03T11:19:47.883" v="1663" actId="478"/>
          <ac:cxnSpMkLst>
            <pc:docMk/>
            <pc:sldMk cId="2292467451" sldId="452"/>
            <ac:cxnSpMk id="60" creationId="{8DDCDE7F-A18A-48D8-A155-BC56DC6BC817}"/>
          </ac:cxnSpMkLst>
        </pc:cxnChg>
        <pc:cxnChg chg="add mod">
          <ac:chgData name="Wang, Gaoang" userId="008be76e-141a-4de4-a8d1-5a6accea4ca5" providerId="ADAL" clId="{54933E29-789A-45C8-A630-FDD55997250C}" dt="2022-03-03T11:26:05.902" v="1862" actId="1076"/>
          <ac:cxnSpMkLst>
            <pc:docMk/>
            <pc:sldMk cId="2292467451" sldId="452"/>
            <ac:cxnSpMk id="65" creationId="{D5AD4ACE-45B3-4D22-88EA-DC9807A6B917}"/>
          </ac:cxnSpMkLst>
        </pc:cxnChg>
        <pc:cxnChg chg="del">
          <ac:chgData name="Wang, Gaoang" userId="008be76e-141a-4de4-a8d1-5a6accea4ca5" providerId="ADAL" clId="{54933E29-789A-45C8-A630-FDD55997250C}" dt="2022-03-03T11:19:54.533" v="1670" actId="478"/>
          <ac:cxnSpMkLst>
            <pc:docMk/>
            <pc:sldMk cId="2292467451" sldId="452"/>
            <ac:cxnSpMk id="69" creationId="{25F59A1A-0941-4082-B7AA-D4B32D01FD0A}"/>
          </ac:cxnSpMkLst>
        </pc:cxnChg>
        <pc:cxnChg chg="add mod">
          <ac:chgData name="Wang, Gaoang" userId="008be76e-141a-4de4-a8d1-5a6accea4ca5" providerId="ADAL" clId="{54933E29-789A-45C8-A630-FDD55997250C}" dt="2022-03-03T11:26:05.902" v="1862" actId="1076"/>
          <ac:cxnSpMkLst>
            <pc:docMk/>
            <pc:sldMk cId="2292467451" sldId="452"/>
            <ac:cxnSpMk id="70" creationId="{97F1293A-4CE9-4218-8438-B53469F69E09}"/>
          </ac:cxnSpMkLst>
        </pc:cxnChg>
        <pc:cxnChg chg="del mod">
          <ac:chgData name="Wang, Gaoang" userId="008be76e-141a-4de4-a8d1-5a6accea4ca5" providerId="ADAL" clId="{54933E29-789A-45C8-A630-FDD55997250C}" dt="2022-03-03T11:19:52.386" v="1666" actId="478"/>
          <ac:cxnSpMkLst>
            <pc:docMk/>
            <pc:sldMk cId="2292467451" sldId="452"/>
            <ac:cxnSpMk id="72" creationId="{D1573F25-7E76-4176-88E1-C0CFCF9F2A80}"/>
          </ac:cxnSpMkLst>
        </pc:cxnChg>
        <pc:cxnChg chg="add mod">
          <ac:chgData name="Wang, Gaoang" userId="008be76e-141a-4de4-a8d1-5a6accea4ca5" providerId="ADAL" clId="{54933E29-789A-45C8-A630-FDD55997250C}" dt="2022-03-03T11:26:05.902" v="1862" actId="1076"/>
          <ac:cxnSpMkLst>
            <pc:docMk/>
            <pc:sldMk cId="2292467451" sldId="452"/>
            <ac:cxnSpMk id="75" creationId="{4D325C4C-55C3-4C6F-82EE-2156C518E79F}"/>
          </ac:cxnSpMkLst>
        </pc:cxnChg>
        <pc:cxnChg chg="add mod">
          <ac:chgData name="Wang, Gaoang" userId="008be76e-141a-4de4-a8d1-5a6accea4ca5" providerId="ADAL" clId="{54933E29-789A-45C8-A630-FDD55997250C}" dt="2022-03-03T11:26:05.902" v="1862" actId="1076"/>
          <ac:cxnSpMkLst>
            <pc:docMk/>
            <pc:sldMk cId="2292467451" sldId="452"/>
            <ac:cxnSpMk id="76" creationId="{5BE1FB07-2D66-43BC-8DE3-0F297488ADC5}"/>
          </ac:cxnSpMkLst>
        </pc:cxnChg>
        <pc:cxnChg chg="del">
          <ac:chgData name="Wang, Gaoang" userId="008be76e-141a-4de4-a8d1-5a6accea4ca5" providerId="ADAL" clId="{54933E29-789A-45C8-A630-FDD55997250C}" dt="2022-03-03T11:19:51.514" v="1665" actId="478"/>
          <ac:cxnSpMkLst>
            <pc:docMk/>
            <pc:sldMk cId="2292467451" sldId="452"/>
            <ac:cxnSpMk id="81" creationId="{EBA4C583-C7A1-463F-BA2E-16890F60F2C0}"/>
          </ac:cxnSpMkLst>
        </pc:cxnChg>
        <pc:cxnChg chg="add mod">
          <ac:chgData name="Wang, Gaoang" userId="008be76e-141a-4de4-a8d1-5a6accea4ca5" providerId="ADAL" clId="{54933E29-789A-45C8-A630-FDD55997250C}" dt="2022-03-03T11:26:05.902" v="1862" actId="1076"/>
          <ac:cxnSpMkLst>
            <pc:docMk/>
            <pc:sldMk cId="2292467451" sldId="452"/>
            <ac:cxnSpMk id="82" creationId="{3C7693D8-672E-419A-B749-EE5C6BFFCD89}"/>
          </ac:cxnSpMkLst>
        </pc:cxnChg>
        <pc:cxnChg chg="del">
          <ac:chgData name="Wang, Gaoang" userId="008be76e-141a-4de4-a8d1-5a6accea4ca5" providerId="ADAL" clId="{54933E29-789A-45C8-A630-FDD55997250C}" dt="2022-03-03T11:19:51.514" v="1665" actId="478"/>
          <ac:cxnSpMkLst>
            <pc:docMk/>
            <pc:sldMk cId="2292467451" sldId="452"/>
            <ac:cxnSpMk id="83" creationId="{B3451CAB-1909-4BC6-8457-02983571C4AC}"/>
          </ac:cxnSpMkLst>
        </pc:cxnChg>
        <pc:cxnChg chg="add mod">
          <ac:chgData name="Wang, Gaoang" userId="008be76e-141a-4de4-a8d1-5a6accea4ca5" providerId="ADAL" clId="{54933E29-789A-45C8-A630-FDD55997250C}" dt="2022-03-03T11:26:05.902" v="1862" actId="1076"/>
          <ac:cxnSpMkLst>
            <pc:docMk/>
            <pc:sldMk cId="2292467451" sldId="452"/>
            <ac:cxnSpMk id="84" creationId="{85DAF421-B7F7-43FC-843A-462440639F9F}"/>
          </ac:cxnSpMkLst>
        </pc:cxnChg>
        <pc:cxnChg chg="add mod">
          <ac:chgData name="Wang, Gaoang" userId="008be76e-141a-4de4-a8d1-5a6accea4ca5" providerId="ADAL" clId="{54933E29-789A-45C8-A630-FDD55997250C}" dt="2022-03-03T11:26:05.902" v="1862" actId="1076"/>
          <ac:cxnSpMkLst>
            <pc:docMk/>
            <pc:sldMk cId="2292467451" sldId="452"/>
            <ac:cxnSpMk id="85" creationId="{5E38B6DA-95FB-42E2-85BC-39E6DFBB42E1}"/>
          </ac:cxnSpMkLst>
        </pc:cxnChg>
        <pc:cxnChg chg="del">
          <ac:chgData name="Wang, Gaoang" userId="008be76e-141a-4de4-a8d1-5a6accea4ca5" providerId="ADAL" clId="{54933E29-789A-45C8-A630-FDD55997250C}" dt="2022-03-03T11:19:51.514" v="1665" actId="478"/>
          <ac:cxnSpMkLst>
            <pc:docMk/>
            <pc:sldMk cId="2292467451" sldId="452"/>
            <ac:cxnSpMk id="86" creationId="{6302C0BD-434B-4BA7-ADFB-8CBF2DEC9C49}"/>
          </ac:cxnSpMkLst>
        </pc:cxnChg>
      </pc:sldChg>
      <pc:sldChg chg="addSp delSp modSp add mod">
        <pc:chgData name="Wang, Gaoang" userId="008be76e-141a-4de4-a8d1-5a6accea4ca5" providerId="ADAL" clId="{54933E29-789A-45C8-A630-FDD55997250C}" dt="2022-03-03T12:12:59.758" v="3856" actId="313"/>
        <pc:sldMkLst>
          <pc:docMk/>
          <pc:sldMk cId="3013678765" sldId="453"/>
        </pc:sldMkLst>
        <pc:spChg chg="del">
          <ac:chgData name="Wang, Gaoang" userId="008be76e-141a-4de4-a8d1-5a6accea4ca5" providerId="ADAL" clId="{54933E29-789A-45C8-A630-FDD55997250C}" dt="2022-03-03T11:31:06.353" v="2092" actId="478"/>
          <ac:spMkLst>
            <pc:docMk/>
            <pc:sldMk cId="3013678765" sldId="453"/>
            <ac:spMk id="3" creationId="{00000000-0000-0000-0000-000000000000}"/>
          </ac:spMkLst>
        </pc:spChg>
        <pc:spChg chg="add mod">
          <ac:chgData name="Wang, Gaoang" userId="008be76e-141a-4de4-a8d1-5a6accea4ca5" providerId="ADAL" clId="{54933E29-789A-45C8-A630-FDD55997250C}" dt="2022-03-03T11:38:30.458" v="2252" actId="14100"/>
          <ac:spMkLst>
            <pc:docMk/>
            <pc:sldMk cId="3013678765" sldId="453"/>
            <ac:spMk id="9" creationId="{D4ECB845-121D-48DB-8CB7-BB526E6CB601}"/>
          </ac:spMkLst>
        </pc:spChg>
        <pc:spChg chg="add mod">
          <ac:chgData name="Wang, Gaoang" userId="008be76e-141a-4de4-a8d1-5a6accea4ca5" providerId="ADAL" clId="{54933E29-789A-45C8-A630-FDD55997250C}" dt="2022-03-03T11:37:30.011" v="2234" actId="1076"/>
          <ac:spMkLst>
            <pc:docMk/>
            <pc:sldMk cId="3013678765" sldId="453"/>
            <ac:spMk id="15" creationId="{D7A542F3-3CD1-410B-BC69-CD0811D4CDB6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20" creationId="{FD93ED20-F426-4A00-9420-9FEBA68162B5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25" creationId="{FDF2E25E-0887-4075-80E5-53238A23C453}"/>
          </ac:spMkLst>
        </pc:spChg>
        <pc:spChg chg="mod">
          <ac:chgData name="Wang, Gaoang" userId="008be76e-141a-4de4-a8d1-5a6accea4ca5" providerId="ADAL" clId="{54933E29-789A-45C8-A630-FDD55997250C}" dt="2022-03-03T12:12:59.758" v="3856" actId="313"/>
          <ac:spMkLst>
            <pc:docMk/>
            <pc:sldMk cId="3013678765" sldId="453"/>
            <ac:spMk id="28" creationId="{00000000-0000-0000-0000-000000000000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29" creationId="{48F1EE80-4250-4DE6-9391-BC1E6ACA4760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32" creationId="{F06D3EE0-720F-47D2-B0D0-A627E7E18292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36" creationId="{D3E71B68-B2D3-4500-B6F5-D9C95A139986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42" creationId="{1E0C22AD-B091-45BC-8278-125343D98C5E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44" creationId="{C5CC1422-0FED-4DF6-95B6-164700D41708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45" creationId="{6C7C9B05-2069-45F6-9E74-1AD0F62FCF67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49" creationId="{DD5AD75F-E37B-4F7E-BCA4-EBE5222E9590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50" creationId="{0A2F2152-9AC5-4484-8F74-3E2E0172C286}"/>
          </ac:spMkLst>
        </pc:spChg>
        <pc:spChg chg="add mod">
          <ac:chgData name="Wang, Gaoang" userId="008be76e-141a-4de4-a8d1-5a6accea4ca5" providerId="ADAL" clId="{54933E29-789A-45C8-A630-FDD55997250C}" dt="2022-03-03T11:38:33.170" v="2253" actId="1076"/>
          <ac:spMkLst>
            <pc:docMk/>
            <pc:sldMk cId="3013678765" sldId="453"/>
            <ac:spMk id="54" creationId="{32EC3047-05DE-4A28-B631-4A8592CB1294}"/>
          </ac:spMkLst>
        </pc:spChg>
        <pc:spChg chg="add del mod">
          <ac:chgData name="Wang, Gaoang" userId="008be76e-141a-4de4-a8d1-5a6accea4ca5" providerId="ADAL" clId="{54933E29-789A-45C8-A630-FDD55997250C}" dt="2022-03-03T11:36:48.080" v="2187" actId="478"/>
          <ac:spMkLst>
            <pc:docMk/>
            <pc:sldMk cId="3013678765" sldId="453"/>
            <ac:spMk id="56" creationId="{2E5D4C32-C47D-4FC9-8891-1C692E8CAE77}"/>
          </ac:spMkLst>
        </pc:spChg>
        <pc:spChg chg="add del mod">
          <ac:chgData name="Wang, Gaoang" userId="008be76e-141a-4de4-a8d1-5a6accea4ca5" providerId="ADAL" clId="{54933E29-789A-45C8-A630-FDD55997250C}" dt="2022-03-03T11:36:48.853" v="2188" actId="478"/>
          <ac:spMkLst>
            <pc:docMk/>
            <pc:sldMk cId="3013678765" sldId="453"/>
            <ac:spMk id="57" creationId="{1042E6E3-6611-4EC4-A47D-F1327B1B4D33}"/>
          </ac:spMkLst>
        </pc:spChg>
        <pc:spChg chg="add mod">
          <ac:chgData name="Wang, Gaoang" userId="008be76e-141a-4de4-a8d1-5a6accea4ca5" providerId="ADAL" clId="{54933E29-789A-45C8-A630-FDD55997250C}" dt="2022-03-03T11:34:44.779" v="2160" actId="1076"/>
          <ac:spMkLst>
            <pc:docMk/>
            <pc:sldMk cId="3013678765" sldId="453"/>
            <ac:spMk id="63" creationId="{CC0B417E-0B40-450F-9560-98C6B9CAB4D2}"/>
          </ac:spMkLst>
        </pc:spChg>
        <pc:spChg chg="add mod">
          <ac:chgData name="Wang, Gaoang" userId="008be76e-141a-4de4-a8d1-5a6accea4ca5" providerId="ADAL" clId="{54933E29-789A-45C8-A630-FDD55997250C}" dt="2022-03-03T11:34:46.603" v="2161" actId="1076"/>
          <ac:spMkLst>
            <pc:docMk/>
            <pc:sldMk cId="3013678765" sldId="453"/>
            <ac:spMk id="64" creationId="{1B10E37E-33A3-4588-9BE8-0AB234CF518E}"/>
          </ac:spMkLst>
        </pc:spChg>
        <pc:spChg chg="add mod ord">
          <ac:chgData name="Wang, Gaoang" userId="008be76e-141a-4de4-a8d1-5a6accea4ca5" providerId="ADAL" clId="{54933E29-789A-45C8-A630-FDD55997250C}" dt="2022-03-03T11:38:36.050" v="2254" actId="14100"/>
          <ac:spMkLst>
            <pc:docMk/>
            <pc:sldMk cId="3013678765" sldId="453"/>
            <ac:spMk id="65" creationId="{5CCECD4E-BA86-4E89-943F-4D997ABA023A}"/>
          </ac:spMkLst>
        </pc:spChg>
        <pc:spChg chg="add mod">
          <ac:chgData name="Wang, Gaoang" userId="008be76e-141a-4de4-a8d1-5a6accea4ca5" providerId="ADAL" clId="{54933E29-789A-45C8-A630-FDD55997250C}" dt="2022-03-03T11:38:39.737" v="2255" actId="1076"/>
          <ac:spMkLst>
            <pc:docMk/>
            <pc:sldMk cId="3013678765" sldId="453"/>
            <ac:spMk id="66" creationId="{8E138CB9-3B54-4716-94F4-455733E2B765}"/>
          </ac:spMkLst>
        </pc:spChg>
        <pc:spChg chg="add mod">
          <ac:chgData name="Wang, Gaoang" userId="008be76e-141a-4de4-a8d1-5a6accea4ca5" providerId="ADAL" clId="{54933E29-789A-45C8-A630-FDD55997250C}" dt="2022-03-03T11:37:49.538" v="2239" actId="1076"/>
          <ac:spMkLst>
            <pc:docMk/>
            <pc:sldMk cId="3013678765" sldId="453"/>
            <ac:spMk id="70" creationId="{663BCE29-F49B-437E-AE25-DCC119AC775E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71" creationId="{A1F410F2-4ED8-4921-9C57-DD784DF3D8B2}"/>
          </ac:spMkLst>
        </pc:spChg>
        <pc:spChg chg="add mod">
          <ac:chgData name="Wang, Gaoang" userId="008be76e-141a-4de4-a8d1-5a6accea4ca5" providerId="ADAL" clId="{54933E29-789A-45C8-A630-FDD55997250C}" dt="2022-03-03T11:37:46.667" v="2238" actId="1076"/>
          <ac:spMkLst>
            <pc:docMk/>
            <pc:sldMk cId="3013678765" sldId="453"/>
            <ac:spMk id="73" creationId="{A5472A79-CF5E-4BE2-9348-8215DA54638B}"/>
          </ac:spMkLst>
        </pc:spChg>
        <pc:spChg chg="add mod">
          <ac:chgData name="Wang, Gaoang" userId="008be76e-141a-4de4-a8d1-5a6accea4ca5" providerId="ADAL" clId="{54933E29-789A-45C8-A630-FDD55997250C}" dt="2022-03-03T11:37:37.954" v="2235" actId="1076"/>
          <ac:spMkLst>
            <pc:docMk/>
            <pc:sldMk cId="3013678765" sldId="453"/>
            <ac:spMk id="74" creationId="{35C44F21-E63F-4140-AF2F-5E681833F6E4}"/>
          </ac:spMkLst>
        </pc:spChg>
        <pc:spChg chg="add mod">
          <ac:chgData name="Wang, Gaoang" userId="008be76e-141a-4de4-a8d1-5a6accea4ca5" providerId="ADAL" clId="{54933E29-789A-45C8-A630-FDD55997250C}" dt="2022-03-03T11:36:20.594" v="2185" actId="1076"/>
          <ac:spMkLst>
            <pc:docMk/>
            <pc:sldMk cId="3013678765" sldId="453"/>
            <ac:spMk id="75" creationId="{F8672330-E12B-4A0B-B690-00EB724D3C8A}"/>
          </ac:spMkLst>
        </pc:spChg>
        <pc:spChg chg="add mod">
          <ac:chgData name="Wang, Gaoang" userId="008be76e-141a-4de4-a8d1-5a6accea4ca5" providerId="ADAL" clId="{54933E29-789A-45C8-A630-FDD55997250C}" dt="2022-03-03T11:37:05.947" v="2196" actId="1076"/>
          <ac:spMkLst>
            <pc:docMk/>
            <pc:sldMk cId="3013678765" sldId="453"/>
            <ac:spMk id="76" creationId="{577A3894-8CAD-4E9F-91BD-BC98CFFFB0D7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78" creationId="{608EAE69-081F-4F93-BEFA-4B1D1ADD263A}"/>
          </ac:spMkLst>
        </pc:spChg>
        <pc:spChg chg="del">
          <ac:chgData name="Wang, Gaoang" userId="008be76e-141a-4de4-a8d1-5a6accea4ca5" providerId="ADAL" clId="{54933E29-789A-45C8-A630-FDD55997250C}" dt="2022-03-03T11:31:11.008" v="2094" actId="478"/>
          <ac:spMkLst>
            <pc:docMk/>
            <pc:sldMk cId="3013678765" sldId="453"/>
            <ac:spMk id="79" creationId="{B6950EB7-69F6-4144-B5D6-C4B67A62EE85}"/>
          </ac:spMkLst>
        </pc:spChg>
        <pc:spChg chg="add mod">
          <ac:chgData name="Wang, Gaoang" userId="008be76e-141a-4de4-a8d1-5a6accea4ca5" providerId="ADAL" clId="{54933E29-789A-45C8-A630-FDD55997250C}" dt="2022-03-03T11:39:57.209" v="2303" actId="1076"/>
          <ac:spMkLst>
            <pc:docMk/>
            <pc:sldMk cId="3013678765" sldId="453"/>
            <ac:spMk id="84" creationId="{B2DCCC41-7397-453F-868F-A8639A87059F}"/>
          </ac:spMkLst>
        </pc:spChg>
        <pc:spChg chg="add mod">
          <ac:chgData name="Wang, Gaoang" userId="008be76e-141a-4de4-a8d1-5a6accea4ca5" providerId="ADAL" clId="{54933E29-789A-45C8-A630-FDD55997250C}" dt="2022-03-03T11:39:29.610" v="2295" actId="1076"/>
          <ac:spMkLst>
            <pc:docMk/>
            <pc:sldMk cId="3013678765" sldId="453"/>
            <ac:spMk id="85" creationId="{A834FF60-D791-4C30-9F19-754E20014027}"/>
          </ac:spMkLst>
        </pc:spChg>
        <pc:spChg chg="add mod ord">
          <ac:chgData name="Wang, Gaoang" userId="008be76e-141a-4de4-a8d1-5a6accea4ca5" providerId="ADAL" clId="{54933E29-789A-45C8-A630-FDD55997250C}" dt="2022-03-03T11:46:07.904" v="2496" actId="14100"/>
          <ac:spMkLst>
            <pc:docMk/>
            <pc:sldMk cId="3013678765" sldId="453"/>
            <ac:spMk id="87" creationId="{E16762E7-F03B-49AF-A4EA-980B7B4B265B}"/>
          </ac:spMkLst>
        </pc:spChg>
        <pc:spChg chg="del">
          <ac:chgData name="Wang, Gaoang" userId="008be76e-141a-4de4-a8d1-5a6accea4ca5" providerId="ADAL" clId="{54933E29-789A-45C8-A630-FDD55997250C}" dt="2022-03-03T11:31:12.037" v="2095" actId="478"/>
          <ac:spMkLst>
            <pc:docMk/>
            <pc:sldMk cId="3013678765" sldId="453"/>
            <ac:spMk id="88" creationId="{B341BA17-F0B0-4143-B2AA-0845A31E10B6}"/>
          </ac:spMkLst>
        </pc:spChg>
        <pc:spChg chg="add mod">
          <ac:chgData name="Wang, Gaoang" userId="008be76e-141a-4de4-a8d1-5a6accea4ca5" providerId="ADAL" clId="{54933E29-789A-45C8-A630-FDD55997250C}" dt="2022-03-03T11:42:11.145" v="2373" actId="1076"/>
          <ac:spMkLst>
            <pc:docMk/>
            <pc:sldMk cId="3013678765" sldId="453"/>
            <ac:spMk id="90" creationId="{02076BAC-4366-43D7-87C6-FEBCCBFF04A2}"/>
          </ac:spMkLst>
        </pc:spChg>
        <pc:spChg chg="add mod">
          <ac:chgData name="Wang, Gaoang" userId="008be76e-141a-4de4-a8d1-5a6accea4ca5" providerId="ADAL" clId="{54933E29-789A-45C8-A630-FDD55997250C}" dt="2022-03-03T11:41:51.138" v="2369" actId="1076"/>
          <ac:spMkLst>
            <pc:docMk/>
            <pc:sldMk cId="3013678765" sldId="453"/>
            <ac:spMk id="91" creationId="{10B19B39-9D72-4C8D-B83E-98B9948099CA}"/>
          </ac:spMkLst>
        </pc:spChg>
        <pc:spChg chg="add mod">
          <ac:chgData name="Wang, Gaoang" userId="008be76e-141a-4de4-a8d1-5a6accea4ca5" providerId="ADAL" clId="{54933E29-789A-45C8-A630-FDD55997250C}" dt="2022-03-03T11:41:58.169" v="2370" actId="1076"/>
          <ac:spMkLst>
            <pc:docMk/>
            <pc:sldMk cId="3013678765" sldId="453"/>
            <ac:spMk id="92" creationId="{A9BA6E44-2A88-4A7D-B1AC-D10310FCDE5C}"/>
          </ac:spMkLst>
        </pc:spChg>
        <pc:spChg chg="add mod">
          <ac:chgData name="Wang, Gaoang" userId="008be76e-141a-4de4-a8d1-5a6accea4ca5" providerId="ADAL" clId="{54933E29-789A-45C8-A630-FDD55997250C}" dt="2022-03-03T11:42:19.330" v="2377" actId="14100"/>
          <ac:spMkLst>
            <pc:docMk/>
            <pc:sldMk cId="3013678765" sldId="453"/>
            <ac:spMk id="94" creationId="{09931F04-81FD-4898-840D-1F6720B617C0}"/>
          </ac:spMkLst>
        </pc:spChg>
        <pc:spChg chg="add mod">
          <ac:chgData name="Wang, Gaoang" userId="008be76e-141a-4de4-a8d1-5a6accea4ca5" providerId="ADAL" clId="{54933E29-789A-45C8-A630-FDD55997250C}" dt="2022-03-03T11:42:36.706" v="2398" actId="1076"/>
          <ac:spMkLst>
            <pc:docMk/>
            <pc:sldMk cId="3013678765" sldId="453"/>
            <ac:spMk id="95" creationId="{4F1400A8-7345-42C5-9E85-792BE1C86C54}"/>
          </ac:spMkLst>
        </pc:spChg>
        <pc:spChg chg="add mod">
          <ac:chgData name="Wang, Gaoang" userId="008be76e-141a-4de4-a8d1-5a6accea4ca5" providerId="ADAL" clId="{54933E29-789A-45C8-A630-FDD55997250C}" dt="2022-03-03T11:45:02.761" v="2475" actId="14100"/>
          <ac:spMkLst>
            <pc:docMk/>
            <pc:sldMk cId="3013678765" sldId="453"/>
            <ac:spMk id="96" creationId="{B89C1436-C182-4DCA-AE38-BDC9B2E1A514}"/>
          </ac:spMkLst>
        </pc:spChg>
        <pc:spChg chg="add mod">
          <ac:chgData name="Wang, Gaoang" userId="008be76e-141a-4de4-a8d1-5a6accea4ca5" providerId="ADAL" clId="{54933E29-789A-45C8-A630-FDD55997250C}" dt="2022-03-03T11:44:20.681" v="2458" actId="1076"/>
          <ac:spMkLst>
            <pc:docMk/>
            <pc:sldMk cId="3013678765" sldId="453"/>
            <ac:spMk id="101" creationId="{74C9289C-9567-48BD-B8FB-50DCB0A01950}"/>
          </ac:spMkLst>
        </pc:spChg>
        <pc:spChg chg="add mod">
          <ac:chgData name="Wang, Gaoang" userId="008be76e-141a-4de4-a8d1-5a6accea4ca5" providerId="ADAL" clId="{54933E29-789A-45C8-A630-FDD55997250C}" dt="2022-03-03T11:44:55.273" v="2473" actId="1076"/>
          <ac:spMkLst>
            <pc:docMk/>
            <pc:sldMk cId="3013678765" sldId="453"/>
            <ac:spMk id="102" creationId="{7D328CC4-E5B3-468F-A72B-4DC47EBC6202}"/>
          </ac:spMkLst>
        </pc:spChg>
        <pc:spChg chg="add mod">
          <ac:chgData name="Wang, Gaoang" userId="008be76e-141a-4de4-a8d1-5a6accea4ca5" providerId="ADAL" clId="{54933E29-789A-45C8-A630-FDD55997250C}" dt="2022-03-03T11:45:53.873" v="2495" actId="1076"/>
          <ac:spMkLst>
            <pc:docMk/>
            <pc:sldMk cId="3013678765" sldId="453"/>
            <ac:spMk id="108" creationId="{A949225B-14C2-4D65-BD35-9D4F5EE80114}"/>
          </ac:spMkLst>
        </pc:spChg>
        <pc:grpChg chg="del">
          <ac:chgData name="Wang, Gaoang" userId="008be76e-141a-4de4-a8d1-5a6accea4ca5" providerId="ADAL" clId="{54933E29-789A-45C8-A630-FDD55997250C}" dt="2022-03-03T11:31:07.950" v="2093" actId="478"/>
          <ac:grpSpMkLst>
            <pc:docMk/>
            <pc:sldMk cId="3013678765" sldId="453"/>
            <ac:grpSpMk id="14" creationId="{00000000-0000-0000-0000-000000000000}"/>
          </ac:grpSpMkLst>
        </pc:grpChg>
        <pc:picChg chg="add mod">
          <ac:chgData name="Wang, Gaoang" userId="008be76e-141a-4de4-a8d1-5a6accea4ca5" providerId="ADAL" clId="{54933E29-789A-45C8-A630-FDD55997250C}" dt="2022-03-03T11:32:35.938" v="2109" actId="1076"/>
          <ac:picMkLst>
            <pc:docMk/>
            <pc:sldMk cId="3013678765" sldId="453"/>
            <ac:picMk id="52" creationId="{88310DB0-5EAA-4693-B086-5DDB80E0B197}"/>
          </ac:picMkLst>
        </pc:picChg>
        <pc:picChg chg="add mod">
          <ac:chgData name="Wang, Gaoang" userId="008be76e-141a-4de4-a8d1-5a6accea4ca5" providerId="ADAL" clId="{54933E29-789A-45C8-A630-FDD55997250C}" dt="2022-03-03T11:33:20.436" v="2119" actId="1076"/>
          <ac:picMkLst>
            <pc:docMk/>
            <pc:sldMk cId="3013678765" sldId="453"/>
            <ac:picMk id="58" creationId="{142518BC-CD9D-48EC-8E63-3707189669A8}"/>
          </ac:picMkLst>
        </pc:picChg>
        <pc:picChg chg="del">
          <ac:chgData name="Wang, Gaoang" userId="008be76e-141a-4de4-a8d1-5a6accea4ca5" providerId="ADAL" clId="{54933E29-789A-45C8-A630-FDD55997250C}" dt="2022-03-03T11:31:11.008" v="2094" actId="478"/>
          <ac:picMkLst>
            <pc:docMk/>
            <pc:sldMk cId="3013678765" sldId="453"/>
            <ac:picMk id="59" creationId="{45954A0D-F4CA-44E3-A911-4ED1C67E6CF8}"/>
          </ac:picMkLst>
        </pc:picChg>
        <pc:picChg chg="add mod">
          <ac:chgData name="Wang, Gaoang" userId="008be76e-141a-4de4-a8d1-5a6accea4ca5" providerId="ADAL" clId="{54933E29-789A-45C8-A630-FDD55997250C}" dt="2022-03-03T11:42:11.145" v="2373" actId="1076"/>
          <ac:picMkLst>
            <pc:docMk/>
            <pc:sldMk cId="3013678765" sldId="453"/>
            <ac:picMk id="89" creationId="{7841E40B-1716-4D9E-934E-D8F4BF6F4767}"/>
          </ac:picMkLst>
        </pc:picChg>
        <pc:picChg chg="add del mod">
          <ac:chgData name="Wang, Gaoang" userId="008be76e-141a-4de4-a8d1-5a6accea4ca5" providerId="ADAL" clId="{54933E29-789A-45C8-A630-FDD55997250C}" dt="2022-03-03T11:42:23.572" v="2379" actId="478"/>
          <ac:picMkLst>
            <pc:docMk/>
            <pc:sldMk cId="3013678765" sldId="453"/>
            <ac:picMk id="93" creationId="{C05F6AD9-8564-434C-A635-30F12EAB9395}"/>
          </ac:picMkLst>
        </pc:picChg>
        <pc:picChg chg="add mod">
          <ac:chgData name="Wang, Gaoang" userId="008be76e-141a-4de4-a8d1-5a6accea4ca5" providerId="ADAL" clId="{54933E29-789A-45C8-A630-FDD55997250C}" dt="2022-03-03T11:45:09.481" v="2477" actId="1076"/>
          <ac:picMkLst>
            <pc:docMk/>
            <pc:sldMk cId="3013678765" sldId="453"/>
            <ac:picMk id="99" creationId="{2BB4A663-0D2C-4272-A2A5-FAE1D6588F64}"/>
          </ac:picMkLst>
        </pc:pic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13" creationId="{8E90D1B8-466C-4908-BBC2-A77421C6F086}"/>
          </ac:cxnSpMkLst>
        </pc:cxnChg>
        <pc:cxnChg chg="add mod">
          <ac:chgData name="Wang, Gaoang" userId="008be76e-141a-4de4-a8d1-5a6accea4ca5" providerId="ADAL" clId="{54933E29-789A-45C8-A630-FDD55997250C}" dt="2022-03-03T11:38:00.985" v="2242" actId="692"/>
          <ac:cxnSpMkLst>
            <pc:docMk/>
            <pc:sldMk cId="3013678765" sldId="453"/>
            <ac:cxnSpMk id="18" creationId="{6D7C4EF8-BFC9-415B-BACF-A95643400DFC}"/>
          </ac:cxnSpMkLst>
        </pc:cxnChg>
        <pc:cxnChg chg="add mod">
          <ac:chgData name="Wang, Gaoang" userId="008be76e-141a-4de4-a8d1-5a6accea4ca5" providerId="ADAL" clId="{54933E29-789A-45C8-A630-FDD55997250C}" dt="2022-03-03T11:39:51.937" v="2302" actId="1076"/>
          <ac:cxnSpMkLst>
            <pc:docMk/>
            <pc:sldMk cId="3013678765" sldId="453"/>
            <ac:cxnSpMk id="24" creationId="{6DA8353F-4586-41F9-9BC4-2FCAD84BC8FF}"/>
          </ac:cxnSpMkLst>
        </pc:cxn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26" creationId="{F4FC7E01-0CDD-44F4-A2A0-FB7343B6C7A5}"/>
          </ac:cxnSpMkLst>
        </pc:cxn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31" creationId="{1D1AEB92-765D-4590-9EC1-7F13319AB0E1}"/>
          </ac:cxnSpMkLst>
        </pc:cxn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34" creationId="{5182769F-E0E6-4195-96F0-832C526E7941}"/>
          </ac:cxnSpMkLst>
        </pc:cxn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35" creationId="{06866896-5B09-47CF-8215-8E56059D1F8D}"/>
          </ac:cxnSpMkLst>
        </pc:cxn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37" creationId="{B9041B0D-E204-48F6-9FD3-088CED0FCDF7}"/>
          </ac:cxnSpMkLst>
        </pc:cxnChg>
        <pc:cxnChg chg="add mod">
          <ac:chgData name="Wang, Gaoang" userId="008be76e-141a-4de4-a8d1-5a6accea4ca5" providerId="ADAL" clId="{54933E29-789A-45C8-A630-FDD55997250C}" dt="2022-03-03T11:45:02.761" v="2475" actId="14100"/>
          <ac:cxnSpMkLst>
            <pc:docMk/>
            <pc:sldMk cId="3013678765" sldId="453"/>
            <ac:cxnSpMk id="39" creationId="{DE5447BB-E6C2-45A0-8122-22E4C8B6818B}"/>
          </ac:cxnSpMkLst>
        </pc:cxn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51" creationId="{6F2A8CE7-E8F9-486E-8711-8E9886F45B57}"/>
          </ac:cxnSpMkLst>
        </pc:cxnChg>
        <pc:cxnChg chg="del mod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55" creationId="{65764CAE-7559-4EEC-A21E-12C8A2DC1E4A}"/>
          </ac:cxnSpMkLst>
        </pc:cxn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60" creationId="{8DDCDE7F-A18A-48D8-A155-BC56DC6BC817}"/>
          </ac:cxnSpMkLst>
        </pc:cxn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69" creationId="{25F59A1A-0941-4082-B7AA-D4B32D01FD0A}"/>
          </ac:cxnSpMkLst>
        </pc:cxnChg>
        <pc:cxnChg chg="del mod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72" creationId="{D1573F25-7E76-4176-88E1-C0CFCF9F2A80}"/>
          </ac:cxnSpMkLst>
        </pc:cxnChg>
        <pc:cxnChg chg="add mod">
          <ac:chgData name="Wang, Gaoang" userId="008be76e-141a-4de4-a8d1-5a6accea4ca5" providerId="ADAL" clId="{54933E29-789A-45C8-A630-FDD55997250C}" dt="2022-03-03T11:38:05.139" v="2244" actId="1076"/>
          <ac:cxnSpMkLst>
            <pc:docMk/>
            <pc:sldMk cId="3013678765" sldId="453"/>
            <ac:cxnSpMk id="77" creationId="{E239BDE2-4AD2-4B54-98D6-A04D3B0DC996}"/>
          </ac:cxnSpMkLst>
        </pc:cxnChg>
        <pc:cxnChg chg="add mod">
          <ac:chgData name="Wang, Gaoang" userId="008be76e-141a-4de4-a8d1-5a6accea4ca5" providerId="ADAL" clId="{54933E29-789A-45C8-A630-FDD55997250C}" dt="2022-03-03T11:38:15.474" v="2248" actId="1076"/>
          <ac:cxnSpMkLst>
            <pc:docMk/>
            <pc:sldMk cId="3013678765" sldId="453"/>
            <ac:cxnSpMk id="80" creationId="{411716C1-8E24-4837-851E-362EABA688E4}"/>
          </ac:cxnSpMkLst>
        </pc:cxn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81" creationId="{EBA4C583-C7A1-463F-BA2E-16890F60F2C0}"/>
          </ac:cxnSpMkLst>
        </pc:cxnChg>
        <pc:cxnChg chg="add mod">
          <ac:chgData name="Wang, Gaoang" userId="008be76e-141a-4de4-a8d1-5a6accea4ca5" providerId="ADAL" clId="{54933E29-789A-45C8-A630-FDD55997250C}" dt="2022-03-03T11:38:20.666" v="2250" actId="1076"/>
          <ac:cxnSpMkLst>
            <pc:docMk/>
            <pc:sldMk cId="3013678765" sldId="453"/>
            <ac:cxnSpMk id="82" creationId="{C1F281D6-B32F-480E-833B-A070C6DFCF30}"/>
          </ac:cxnSpMkLst>
        </pc:cxn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83" creationId="{B3451CAB-1909-4BC6-8457-02983571C4AC}"/>
          </ac:cxnSpMkLst>
        </pc:cxnChg>
        <pc:cxnChg chg="del">
          <ac:chgData name="Wang, Gaoang" userId="008be76e-141a-4de4-a8d1-5a6accea4ca5" providerId="ADAL" clId="{54933E29-789A-45C8-A630-FDD55997250C}" dt="2022-03-03T11:31:11.008" v="2094" actId="478"/>
          <ac:cxnSpMkLst>
            <pc:docMk/>
            <pc:sldMk cId="3013678765" sldId="453"/>
            <ac:cxnSpMk id="86" creationId="{6302C0BD-434B-4BA7-ADFB-8CBF2DEC9C49}"/>
          </ac:cxnSpMkLst>
        </pc:cxnChg>
        <pc:cxnChg chg="add mod">
          <ac:chgData name="Wang, Gaoang" userId="008be76e-141a-4de4-a8d1-5a6accea4ca5" providerId="ADAL" clId="{54933E29-789A-45C8-A630-FDD55997250C}" dt="2022-03-03T11:45:02.761" v="2475" actId="14100"/>
          <ac:cxnSpMkLst>
            <pc:docMk/>
            <pc:sldMk cId="3013678765" sldId="453"/>
            <ac:cxnSpMk id="97" creationId="{1770DFCB-65A1-4DAE-96A6-5265017F6BBB}"/>
          </ac:cxnSpMkLst>
        </pc:cxnChg>
        <pc:cxnChg chg="add mod">
          <ac:chgData name="Wang, Gaoang" userId="008be76e-141a-4de4-a8d1-5a6accea4ca5" providerId="ADAL" clId="{54933E29-789A-45C8-A630-FDD55997250C}" dt="2022-03-03T11:43:24.473" v="2411" actId="1076"/>
          <ac:cxnSpMkLst>
            <pc:docMk/>
            <pc:sldMk cId="3013678765" sldId="453"/>
            <ac:cxnSpMk id="98" creationId="{AFC52802-9266-45E9-91EF-80EA2692459D}"/>
          </ac:cxnSpMkLst>
        </pc:cxnChg>
        <pc:cxnChg chg="add mod">
          <ac:chgData name="Wang, Gaoang" userId="008be76e-141a-4de4-a8d1-5a6accea4ca5" providerId="ADAL" clId="{54933E29-789A-45C8-A630-FDD55997250C}" dt="2022-03-03T11:45:19.609" v="2481" actId="1076"/>
          <ac:cxnSpMkLst>
            <pc:docMk/>
            <pc:sldMk cId="3013678765" sldId="453"/>
            <ac:cxnSpMk id="100" creationId="{67BADF01-98A4-41CF-B0CB-7CAD5105677A}"/>
          </ac:cxnSpMkLst>
        </pc:cxnChg>
      </pc:sldChg>
      <pc:sldChg chg="addSp delSp modSp add mod">
        <pc:chgData name="Wang, Gaoang" userId="008be76e-141a-4de4-a8d1-5a6accea4ca5" providerId="ADAL" clId="{54933E29-789A-45C8-A630-FDD55997250C}" dt="2022-03-03T12:12:58.007" v="3852" actId="313"/>
        <pc:sldMkLst>
          <pc:docMk/>
          <pc:sldMk cId="371080048" sldId="454"/>
        </pc:sldMkLst>
        <pc:spChg chg="mod">
          <ac:chgData name="Wang, Gaoang" userId="008be76e-141a-4de4-a8d1-5a6accea4ca5" providerId="ADAL" clId="{54933E29-789A-45C8-A630-FDD55997250C}" dt="2022-03-03T11:57:02.943" v="3024" actId="1076"/>
          <ac:spMkLst>
            <pc:docMk/>
            <pc:sldMk cId="371080048" sldId="454"/>
            <ac:spMk id="3" creationId="{00000000-0000-0000-0000-000000000000}"/>
          </ac:spMkLst>
        </pc:spChg>
        <pc:spChg chg="add mod">
          <ac:chgData name="Wang, Gaoang" userId="008be76e-141a-4de4-a8d1-5a6accea4ca5" providerId="ADAL" clId="{54933E29-789A-45C8-A630-FDD55997250C}" dt="2022-03-03T11:56:45.695" v="3010" actId="1076"/>
          <ac:spMkLst>
            <pc:docMk/>
            <pc:sldMk cId="371080048" sldId="454"/>
            <ac:spMk id="6" creationId="{0E01DA88-69AE-4CE0-A552-E27F01FA2786}"/>
          </ac:spMkLst>
        </pc:spChg>
        <pc:spChg chg="add mod">
          <ac:chgData name="Wang, Gaoang" userId="008be76e-141a-4de4-a8d1-5a6accea4ca5" providerId="ADAL" clId="{54933E29-789A-45C8-A630-FDD55997250C}" dt="2022-03-03T11:56:59.096" v="3022" actId="1076"/>
          <ac:spMkLst>
            <pc:docMk/>
            <pc:sldMk cId="371080048" sldId="454"/>
            <ac:spMk id="7" creationId="{F2442C51-4E53-484A-A293-F39ECD387D4F}"/>
          </ac:spMkLst>
        </pc:spChg>
        <pc:spChg chg="add mod">
          <ac:chgData name="Wang, Gaoang" userId="008be76e-141a-4de4-a8d1-5a6accea4ca5" providerId="ADAL" clId="{54933E29-789A-45C8-A630-FDD55997250C}" dt="2022-03-03T11:56:20.176" v="3001" actId="1076"/>
          <ac:spMkLst>
            <pc:docMk/>
            <pc:sldMk cId="371080048" sldId="454"/>
            <ac:spMk id="15" creationId="{19DB22B9-BECE-46ED-B89B-DC7A9544CB38}"/>
          </ac:spMkLst>
        </pc:spChg>
        <pc:spChg chg="add mod">
          <ac:chgData name="Wang, Gaoang" userId="008be76e-141a-4de4-a8d1-5a6accea4ca5" providerId="ADAL" clId="{54933E29-789A-45C8-A630-FDD55997250C}" dt="2022-03-03T11:56:37.168" v="3006" actId="1076"/>
          <ac:spMkLst>
            <pc:docMk/>
            <pc:sldMk cId="371080048" sldId="454"/>
            <ac:spMk id="17" creationId="{4AF10457-4400-4F64-86DE-BE6F5499F718}"/>
          </ac:spMkLst>
        </pc:spChg>
        <pc:spChg chg="add mod">
          <ac:chgData name="Wang, Gaoang" userId="008be76e-141a-4de4-a8d1-5a6accea4ca5" providerId="ADAL" clId="{54933E29-789A-45C8-A630-FDD55997250C}" dt="2022-03-03T11:56:43.392" v="3009" actId="1076"/>
          <ac:spMkLst>
            <pc:docMk/>
            <pc:sldMk cId="371080048" sldId="454"/>
            <ac:spMk id="18" creationId="{F7D27E93-59DE-4FAB-894B-4888F4C87EAC}"/>
          </ac:spMkLst>
        </pc:spChg>
        <pc:spChg chg="mod">
          <ac:chgData name="Wang, Gaoang" userId="008be76e-141a-4de4-a8d1-5a6accea4ca5" providerId="ADAL" clId="{54933E29-789A-45C8-A630-FDD55997250C}" dt="2022-03-03T12:12:58.007" v="3852" actId="313"/>
          <ac:spMkLst>
            <pc:docMk/>
            <pc:sldMk cId="371080048" sldId="454"/>
            <ac:spMk id="28" creationId="{00000000-0000-0000-0000-000000000000}"/>
          </ac:spMkLst>
        </pc:spChg>
        <pc:picChg chg="del">
          <ac:chgData name="Wang, Gaoang" userId="008be76e-141a-4de4-a8d1-5a6accea4ca5" providerId="ADAL" clId="{54933E29-789A-45C8-A630-FDD55997250C}" dt="2022-03-03T11:54:20.890" v="2877" actId="478"/>
          <ac:picMkLst>
            <pc:docMk/>
            <pc:sldMk cId="371080048" sldId="454"/>
            <ac:picMk id="5" creationId="{00000000-0000-0000-0000-000000000000}"/>
          </ac:picMkLst>
        </pc:picChg>
        <pc:picChg chg="add mod">
          <ac:chgData name="Wang, Gaoang" userId="008be76e-141a-4de4-a8d1-5a6accea4ca5" providerId="ADAL" clId="{54933E29-789A-45C8-A630-FDD55997250C}" dt="2022-03-03T11:56:17.800" v="3000" actId="1076"/>
          <ac:picMkLst>
            <pc:docMk/>
            <pc:sldMk cId="371080048" sldId="454"/>
            <ac:picMk id="14" creationId="{F94CD262-D273-439F-A5D4-9D952D39C026}"/>
          </ac:picMkLst>
        </pc:picChg>
      </pc:sldChg>
      <pc:sldChg chg="addSp delSp modSp add mod">
        <pc:chgData name="Wang, Gaoang" userId="008be76e-141a-4de4-a8d1-5a6accea4ca5" providerId="ADAL" clId="{54933E29-789A-45C8-A630-FDD55997250C}" dt="2022-03-03T12:14:15.326" v="3893"/>
        <pc:sldMkLst>
          <pc:docMk/>
          <pc:sldMk cId="1314488210" sldId="455"/>
        </pc:sldMkLst>
        <pc:spChg chg="mod">
          <ac:chgData name="Wang, Gaoang" userId="008be76e-141a-4de4-a8d1-5a6accea4ca5" providerId="ADAL" clId="{54933E29-789A-45C8-A630-FDD55997250C}" dt="2022-03-03T12:14:15.326" v="3893"/>
          <ac:spMkLst>
            <pc:docMk/>
            <pc:sldMk cId="1314488210" sldId="455"/>
            <ac:spMk id="3" creationId="{00000000-0000-0000-0000-000000000000}"/>
          </ac:spMkLst>
        </pc:spChg>
        <pc:spChg chg="del">
          <ac:chgData name="Wang, Gaoang" userId="008be76e-141a-4de4-a8d1-5a6accea4ca5" providerId="ADAL" clId="{54933E29-789A-45C8-A630-FDD55997250C}" dt="2022-03-03T11:57:14.547" v="3027" actId="478"/>
          <ac:spMkLst>
            <pc:docMk/>
            <pc:sldMk cId="1314488210" sldId="455"/>
            <ac:spMk id="6" creationId="{0E01DA88-69AE-4CE0-A552-E27F01FA2786}"/>
          </ac:spMkLst>
        </pc:spChg>
        <pc:spChg chg="del">
          <ac:chgData name="Wang, Gaoang" userId="008be76e-141a-4de4-a8d1-5a6accea4ca5" providerId="ADAL" clId="{54933E29-789A-45C8-A630-FDD55997250C}" dt="2022-03-03T11:57:14.547" v="3027" actId="478"/>
          <ac:spMkLst>
            <pc:docMk/>
            <pc:sldMk cId="1314488210" sldId="455"/>
            <ac:spMk id="15" creationId="{19DB22B9-BECE-46ED-B89B-DC7A9544CB38}"/>
          </ac:spMkLst>
        </pc:spChg>
        <pc:spChg chg="add del mod">
          <ac:chgData name="Wang, Gaoang" userId="008be76e-141a-4de4-a8d1-5a6accea4ca5" providerId="ADAL" clId="{54933E29-789A-45C8-A630-FDD55997250C}" dt="2022-03-03T11:56:33.788" v="3004" actId="21"/>
          <ac:spMkLst>
            <pc:docMk/>
            <pc:sldMk cId="1314488210" sldId="455"/>
            <ac:spMk id="16" creationId="{9A1DBE3F-FB50-4A76-A510-7C23D1A7A1BE}"/>
          </ac:spMkLst>
        </pc:spChg>
        <pc:spChg chg="add mod">
          <ac:chgData name="Wang, Gaoang" userId="008be76e-141a-4de4-a8d1-5a6accea4ca5" providerId="ADAL" clId="{54933E29-789A-45C8-A630-FDD55997250C}" dt="2022-03-03T11:57:23.344" v="3028" actId="1076"/>
          <ac:spMkLst>
            <pc:docMk/>
            <pc:sldMk cId="1314488210" sldId="455"/>
            <ac:spMk id="18" creationId="{AC4CC341-74E7-4157-B744-4F2FA00E5E15}"/>
          </ac:spMkLst>
        </pc:spChg>
        <pc:spChg chg="add mod">
          <ac:chgData name="Wang, Gaoang" userId="008be76e-141a-4de4-a8d1-5a6accea4ca5" providerId="ADAL" clId="{54933E29-789A-45C8-A630-FDD55997250C}" dt="2022-03-03T11:57:23.344" v="3028" actId="1076"/>
          <ac:spMkLst>
            <pc:docMk/>
            <pc:sldMk cId="1314488210" sldId="455"/>
            <ac:spMk id="20" creationId="{C7CD8C01-8F54-40D6-99AF-C50031555D51}"/>
          </ac:spMkLst>
        </pc:spChg>
        <pc:spChg chg="add mod">
          <ac:chgData name="Wang, Gaoang" userId="008be76e-141a-4de4-a8d1-5a6accea4ca5" providerId="ADAL" clId="{54933E29-789A-45C8-A630-FDD55997250C}" dt="2022-03-03T11:57:23.344" v="3028" actId="1076"/>
          <ac:spMkLst>
            <pc:docMk/>
            <pc:sldMk cId="1314488210" sldId="455"/>
            <ac:spMk id="21" creationId="{2FBBA75F-490F-4B06-92EC-3E3CDC76C10F}"/>
          </ac:spMkLst>
        </pc:spChg>
        <pc:spChg chg="add mod">
          <ac:chgData name="Wang, Gaoang" userId="008be76e-141a-4de4-a8d1-5a6accea4ca5" providerId="ADAL" clId="{54933E29-789A-45C8-A630-FDD55997250C}" dt="2022-03-03T11:57:23.344" v="3028" actId="1076"/>
          <ac:spMkLst>
            <pc:docMk/>
            <pc:sldMk cId="1314488210" sldId="455"/>
            <ac:spMk id="22" creationId="{BEC570DF-48BD-4F52-8476-DA7DF3D743D2}"/>
          </ac:spMkLst>
        </pc:spChg>
        <pc:spChg chg="add mod">
          <ac:chgData name="Wang, Gaoang" userId="008be76e-141a-4de4-a8d1-5a6accea4ca5" providerId="ADAL" clId="{54933E29-789A-45C8-A630-FDD55997250C}" dt="2022-03-03T11:57:23.344" v="3028" actId="1076"/>
          <ac:spMkLst>
            <pc:docMk/>
            <pc:sldMk cId="1314488210" sldId="455"/>
            <ac:spMk id="24" creationId="{6BB175F5-7BF3-4BF9-B249-C0B4BA1EB4AA}"/>
          </ac:spMkLst>
        </pc:spChg>
        <pc:spChg chg="mod">
          <ac:chgData name="Wang, Gaoang" userId="008be76e-141a-4de4-a8d1-5a6accea4ca5" providerId="ADAL" clId="{54933E29-789A-45C8-A630-FDD55997250C}" dt="2022-03-03T12:12:58.559" v="3853" actId="313"/>
          <ac:spMkLst>
            <pc:docMk/>
            <pc:sldMk cId="1314488210" sldId="455"/>
            <ac:spMk id="28" creationId="{00000000-0000-0000-0000-000000000000}"/>
          </ac:spMkLst>
        </pc:spChg>
        <pc:picChg chg="del">
          <ac:chgData name="Wang, Gaoang" userId="008be76e-141a-4de4-a8d1-5a6accea4ca5" providerId="ADAL" clId="{54933E29-789A-45C8-A630-FDD55997250C}" dt="2022-03-03T11:57:14.547" v="3027" actId="478"/>
          <ac:picMkLst>
            <pc:docMk/>
            <pc:sldMk cId="1314488210" sldId="455"/>
            <ac:picMk id="14" creationId="{F94CD262-D273-439F-A5D4-9D952D39C026}"/>
          </ac:picMkLst>
        </pc:picChg>
        <pc:picChg chg="add mod">
          <ac:chgData name="Wang, Gaoang" userId="008be76e-141a-4de4-a8d1-5a6accea4ca5" providerId="ADAL" clId="{54933E29-789A-45C8-A630-FDD55997250C}" dt="2022-03-03T11:57:23.344" v="3028" actId="1076"/>
          <ac:picMkLst>
            <pc:docMk/>
            <pc:sldMk cId="1314488210" sldId="455"/>
            <ac:picMk id="17" creationId="{AD1F2228-A838-488F-B2A8-B29A0B7B7EE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845619-C798-4943-90E5-72CAA94AA612}" type="datetimeFigureOut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B015E1-1560-4AF5-8409-052DA04B9EF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>
                <a:solidFill>
                  <a:prstClr val="black"/>
                </a:solidFill>
              </a:rPr>
              <a:t>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776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2473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2151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298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302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自然语言处理应用：</a:t>
            </a:r>
            <a:endParaRPr lang="en-US" altLang="zh-CN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015E1-1560-4AF5-8409-052DA04B9EF9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8F2C1-BF3C-4044-AF9F-66FE3564B930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8FE1E-DCF3-4ED5-B681-BE7697A71314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E1C-5050-4021-BF1E-78E735776313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D4C6B-10AD-4262-9657-F63339EDFCAE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926CD-B984-4F4D-9FC1-B9CD9388F458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A2F-7854-4770-A4E0-C1218DCE4C00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340DA-9FD2-4753-99E0-578852BBA92F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69-D1FE-460A-8F89-56542EEA2E42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2B1B-B70B-4F26-A988-E75402AF026F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7CF73-C8B9-4D0B-86E9-928AB39A5920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89A8A-37C1-48B0-97C4-8FAF96A0938E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72D08-F549-476B-9913-7B38B0A3AF94}" type="datetime1">
              <a:rPr lang="zh-CN" altLang="en-US" smtClean="0"/>
              <a:t>2022/3/9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305E6-DDA1-4351-A203-7C3FE64844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charset="0"/>
        <a:buChar char="p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charset="0"/>
        <a:buChar char="Ø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99" y="1"/>
            <a:ext cx="9142701" cy="6861447"/>
          </a:xfrm>
          <a:prstGeom prst="rect">
            <a:avLst/>
          </a:prstGeom>
          <a:solidFill>
            <a:schemeClr val="bg1">
              <a:alpha val="40000"/>
            </a:schemeClr>
          </a:solidFill>
          <a:effectLst>
            <a:outerShdw blurRad="50800" dist="50800" dir="5400000" algn="ctr" rotWithShape="0">
              <a:srgbClr val="000000">
                <a:alpha val="70000"/>
              </a:srgb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15" y="86135"/>
            <a:ext cx="2442048" cy="80286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551" y="101383"/>
            <a:ext cx="2590800" cy="7496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3520197" y="-621514"/>
            <a:ext cx="2089349" cy="8836714"/>
          </a:xfrm>
          <a:prstGeom prst="rect">
            <a:avLst/>
          </a:prstGeom>
          <a:effectLst>
            <a:outerShdw blurRad="50800" dist="139700" dir="1800000" algn="l" rotWithShape="0">
              <a:prstClr val="black">
                <a:alpha val="61000"/>
              </a:prstClr>
            </a:outerShdw>
          </a:effectLst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80387" y="2752090"/>
            <a:ext cx="8983226" cy="2089785"/>
          </a:xfrm>
        </p:spPr>
        <p:txBody>
          <a:bodyPr anchor="ctr" anchorCtr="0"/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</a:rPr>
              <a:t>基于姿态的个性化可控的武打动作生成方法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研究概述</a:t>
            </a:r>
            <a:endParaRPr lang="zh-CN" altLang="en-US" sz="28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343331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9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0360" y="795655"/>
            <a:ext cx="8359775" cy="3908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个性化可控武打动作生成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342265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面向个性化可控武打动作生成需求，以</a:t>
            </a:r>
            <a:r>
              <a:rPr 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视频生成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为研究场景，围绕如何建立有效的个性化的武打动作视频生成方法开展研究。</a:t>
            </a:r>
          </a:p>
          <a:p>
            <a:pPr marL="541655" indent="-342265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研究难点</a:t>
            </a:r>
          </a:p>
          <a:p>
            <a:pPr marL="999490" lvl="1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寻找根据语义特征、人物外观以及人体姿态的特征表示生成武打动作视频帧的方法</a:t>
            </a:r>
            <a:endParaRPr lang="en-US" altLang="zh-CN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377440" y="3382010"/>
            <a:ext cx="5909945" cy="2965450"/>
            <a:chOff x="1503" y="3778"/>
            <a:chExt cx="10859" cy="6144"/>
          </a:xfrm>
        </p:grpSpPr>
        <p:sp>
          <p:nvSpPr>
            <p:cNvPr id="21" name="圆角矩形 20"/>
            <p:cNvSpPr/>
            <p:nvPr/>
          </p:nvSpPr>
          <p:spPr>
            <a:xfrm>
              <a:off x="1503" y="3778"/>
              <a:ext cx="2480" cy="6144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62" y="7478"/>
              <a:ext cx="1669" cy="2214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62" y="5460"/>
              <a:ext cx="1607" cy="1613"/>
            </a:xfrm>
            <a:prstGeom prst="rect">
              <a:avLst/>
            </a:prstGeom>
          </p:spPr>
        </p:pic>
        <p:sp>
          <p:nvSpPr>
            <p:cNvPr id="60" name="矩形 59"/>
            <p:cNvSpPr/>
            <p:nvPr/>
          </p:nvSpPr>
          <p:spPr>
            <a:xfrm>
              <a:off x="1832" y="4051"/>
              <a:ext cx="1867" cy="10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/>
                  </a:solidFill>
                </a:rPr>
                <a:t>语义信息</a:t>
              </a:r>
            </a:p>
          </p:txBody>
        </p:sp>
        <p:sp>
          <p:nvSpPr>
            <p:cNvPr id="22" name="右箭头 21"/>
            <p:cNvSpPr/>
            <p:nvPr/>
          </p:nvSpPr>
          <p:spPr>
            <a:xfrm>
              <a:off x="4155" y="6646"/>
              <a:ext cx="753" cy="40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26" y="5434"/>
              <a:ext cx="2737" cy="2608"/>
            </a:xfrm>
            <a:prstGeom prst="rect">
              <a:avLst/>
            </a:prstGeom>
          </p:spPr>
        </p:pic>
        <p:sp>
          <p:nvSpPr>
            <p:cNvPr id="38" name="右箭头 37"/>
            <p:cNvSpPr/>
            <p:nvPr/>
          </p:nvSpPr>
          <p:spPr>
            <a:xfrm>
              <a:off x="8442" y="6646"/>
              <a:ext cx="753" cy="40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5293" y="4485"/>
              <a:ext cx="2838" cy="4536"/>
              <a:chOff x="4693" y="3795"/>
              <a:chExt cx="2838" cy="4536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4693" y="3795"/>
                <a:ext cx="2838" cy="4536"/>
                <a:chOff x="9951807" y="2458773"/>
                <a:chExt cx="1590971" cy="2069584"/>
              </a:xfrm>
            </p:grpSpPr>
            <p:sp>
              <p:nvSpPr>
                <p:cNvPr id="25" name="矩形 24"/>
                <p:cNvSpPr/>
                <p:nvPr/>
              </p:nvSpPr>
              <p:spPr>
                <a:xfrm>
                  <a:off x="9951807" y="2458773"/>
                  <a:ext cx="1590971" cy="2069584"/>
                </a:xfrm>
                <a:prstGeom prst="rect">
                  <a:avLst/>
                </a:prstGeom>
                <a:solidFill>
                  <a:srgbClr val="5B9BD5">
                    <a:lumMod val="20000"/>
                    <a:lumOff val="80000"/>
                  </a:srgbClr>
                </a:solidFill>
                <a:ln w="12700" cap="flat" cmpd="sng" algn="ctr">
                  <a:solidFill>
                    <a:srgbClr val="4472C4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62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grpSp>
              <p:nvGrpSpPr>
                <p:cNvPr id="26" name="组合 25"/>
                <p:cNvGrpSpPr/>
                <p:nvPr/>
              </p:nvGrpSpPr>
              <p:grpSpPr>
                <a:xfrm>
                  <a:off x="10090675" y="3053986"/>
                  <a:ext cx="1325840" cy="1329944"/>
                  <a:chOff x="7141580" y="532234"/>
                  <a:chExt cx="1325840" cy="1825393"/>
                </a:xfrm>
              </p:grpSpPr>
              <p:sp>
                <p:nvSpPr>
                  <p:cNvPr id="27" name="矩形 26"/>
                  <p:cNvSpPr/>
                  <p:nvPr/>
                </p:nvSpPr>
                <p:spPr>
                  <a:xfrm>
                    <a:off x="7141580" y="567159"/>
                    <a:ext cx="138896" cy="1790468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8575" cap="flat" cmpd="sng" algn="ctr">
                    <a:solidFill>
                      <a:srgbClr val="4472C4">
                        <a:shade val="5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62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29" name="矩形 28"/>
                  <p:cNvSpPr/>
                  <p:nvPr/>
                </p:nvSpPr>
                <p:spPr>
                  <a:xfrm>
                    <a:off x="8328524" y="532234"/>
                    <a:ext cx="138896" cy="1790468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8575" cap="flat" cmpd="sng" algn="ctr">
                    <a:solidFill>
                      <a:srgbClr val="4472C4">
                        <a:shade val="5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62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31" name="矩形 30"/>
                  <p:cNvSpPr/>
                  <p:nvPr/>
                </p:nvSpPr>
                <p:spPr>
                  <a:xfrm>
                    <a:off x="7339676" y="763929"/>
                    <a:ext cx="138896" cy="1396928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8575" cap="flat" cmpd="sng" algn="ctr">
                    <a:solidFill>
                      <a:srgbClr val="4472C4">
                        <a:shade val="5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62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32" name="矩形 31"/>
                  <p:cNvSpPr/>
                  <p:nvPr/>
                </p:nvSpPr>
                <p:spPr>
                  <a:xfrm>
                    <a:off x="7542396" y="955676"/>
                    <a:ext cx="138896" cy="1020148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8575" cap="flat" cmpd="sng" algn="ctr">
                    <a:solidFill>
                      <a:srgbClr val="4472C4">
                        <a:shade val="5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62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33" name="矩形 32"/>
                  <p:cNvSpPr/>
                  <p:nvPr/>
                </p:nvSpPr>
                <p:spPr>
                  <a:xfrm>
                    <a:off x="7738928" y="1134881"/>
                    <a:ext cx="138896" cy="655023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8575" cap="flat" cmpd="sng" algn="ctr">
                    <a:solidFill>
                      <a:srgbClr val="4472C4">
                        <a:shade val="5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62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34" name="矩形 33"/>
                  <p:cNvSpPr/>
                  <p:nvPr/>
                </p:nvSpPr>
                <p:spPr>
                  <a:xfrm>
                    <a:off x="7935460" y="955676"/>
                    <a:ext cx="138896" cy="1020148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8575" cap="flat" cmpd="sng" algn="ctr">
                    <a:solidFill>
                      <a:srgbClr val="4472C4">
                        <a:shade val="5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62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35" name="矩形 34"/>
                  <p:cNvSpPr/>
                  <p:nvPr/>
                </p:nvSpPr>
                <p:spPr>
                  <a:xfrm>
                    <a:off x="8131992" y="763929"/>
                    <a:ext cx="138896" cy="1396928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8575" cap="flat" cmpd="sng" algn="ctr">
                    <a:solidFill>
                      <a:srgbClr val="4472C4">
                        <a:shade val="5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62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等线" panose="02010600030101010101" pitchFamily="2" charset="-122"/>
                      <a:cs typeface="+mn-cs"/>
                    </a:endParaRPr>
                  </a:p>
                </p:txBody>
              </p:sp>
            </p:grpSp>
          </p:grpSp>
          <p:sp>
            <p:nvSpPr>
              <p:cNvPr id="39" name="文本框 38"/>
              <p:cNvSpPr txBox="1"/>
              <p:nvPr/>
            </p:nvSpPr>
            <p:spPr>
              <a:xfrm>
                <a:off x="4940" y="4012"/>
                <a:ext cx="2499" cy="7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/>
                  <a:t>编码与解码</a:t>
                </a:r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矩形: 圆角 86">
            <a:extLst>
              <a:ext uri="{FF2B5EF4-FFF2-40B4-BE49-F238E27FC236}">
                <a16:creationId xmlns:a16="http://schemas.microsoft.com/office/drawing/2014/main" id="{E16762E7-F03B-49AF-A4EA-980B7B4B265B}"/>
              </a:ext>
            </a:extLst>
          </p:cNvPr>
          <p:cNvSpPr/>
          <p:nvPr/>
        </p:nvSpPr>
        <p:spPr>
          <a:xfrm>
            <a:off x="4789986" y="2150972"/>
            <a:ext cx="3943350" cy="3406207"/>
          </a:xfrm>
          <a:prstGeom prst="roundRect">
            <a:avLst>
              <a:gd name="adj" fmla="val 129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5CCECD4E-BA86-4E89-943F-4D997ABA023A}"/>
              </a:ext>
            </a:extLst>
          </p:cNvPr>
          <p:cNvSpPr/>
          <p:nvPr/>
        </p:nvSpPr>
        <p:spPr>
          <a:xfrm>
            <a:off x="621892" y="3948658"/>
            <a:ext cx="3943350" cy="1608521"/>
          </a:xfrm>
          <a:prstGeom prst="roundRect">
            <a:avLst>
              <a:gd name="adj" fmla="val 483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研究方案</a:t>
            </a:r>
            <a:endParaRPr lang="en-US" altLang="zh-CN" sz="2800" b="1" dirty="0">
              <a:latin typeface="Hiragino Sans GB W6" panose="020B0600000000000000" pitchFamily="34" charset="-122"/>
              <a:ea typeface="Hiragino Sans GB W6" panose="020B06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10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三</a:t>
            </a:r>
          </a:p>
        </p:txBody>
      </p:sp>
      <p:sp>
        <p:nvSpPr>
          <p:cNvPr id="226" name="圆角矩形 225"/>
          <p:cNvSpPr/>
          <p:nvPr/>
        </p:nvSpPr>
        <p:spPr>
          <a:xfrm>
            <a:off x="409812" y="972054"/>
            <a:ext cx="1619297" cy="52752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63500" sx="104000" sy="10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整体框架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D4ECB845-121D-48DB-8CB7-BB526E6CB601}"/>
              </a:ext>
            </a:extLst>
          </p:cNvPr>
          <p:cNvSpPr/>
          <p:nvPr/>
        </p:nvSpPr>
        <p:spPr>
          <a:xfrm>
            <a:off x="628650" y="2150972"/>
            <a:ext cx="3943350" cy="1658367"/>
          </a:xfrm>
          <a:prstGeom prst="roundRect">
            <a:avLst>
              <a:gd name="adj" fmla="val 4839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88310DB0-5EAA-4693-B086-5DDB80E0B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2494327"/>
            <a:ext cx="1069510" cy="1050531"/>
          </a:xfrm>
          <a:prstGeom prst="rect">
            <a:avLst/>
          </a:prstGeom>
        </p:spPr>
      </p:pic>
      <p:sp>
        <p:nvSpPr>
          <p:cNvPr id="54" name="文本框 53">
            <a:extLst>
              <a:ext uri="{FF2B5EF4-FFF2-40B4-BE49-F238E27FC236}">
                <a16:creationId xmlns:a16="http://schemas.microsoft.com/office/drawing/2014/main" id="{32EC3047-05DE-4A28-B631-4A8592CB1294}"/>
              </a:ext>
            </a:extLst>
          </p:cNvPr>
          <p:cNvSpPr txBox="1"/>
          <p:nvPr/>
        </p:nvSpPr>
        <p:spPr>
          <a:xfrm>
            <a:off x="644872" y="1665033"/>
            <a:ext cx="2881364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武打视频</a:t>
            </a:r>
            <a:r>
              <a:rPr lang="en-US" altLang="zh-CN" sz="18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sz="18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人体姿态估计</a:t>
            </a:r>
            <a:endParaRPr lang="en-US" altLang="zh-CN" sz="18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pic>
        <p:nvPicPr>
          <p:cNvPr id="58" name="图片 57">
            <a:extLst>
              <a:ext uri="{FF2B5EF4-FFF2-40B4-BE49-F238E27FC236}">
                <a16:creationId xmlns:a16="http://schemas.microsoft.com/office/drawing/2014/main" id="{142518BC-CD9D-48EC-8E63-3707189669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866" y="2334942"/>
            <a:ext cx="943158" cy="128973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D7A542F3-3CD1-410B-BC69-CD0811D4CDB6}"/>
              </a:ext>
            </a:extLst>
          </p:cNvPr>
          <p:cNvSpPr txBox="1"/>
          <p:nvPr/>
        </p:nvSpPr>
        <p:spPr>
          <a:xfrm>
            <a:off x="1793410" y="3457351"/>
            <a:ext cx="1708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ea typeface="Hiragino Sans GB W3" panose="020B0300000000000000" pitchFamily="34" charset="-122"/>
              </a:rPr>
              <a:t>3D</a:t>
            </a:r>
            <a:r>
              <a:rPr lang="zh-CN" altLang="en-US" sz="1600" dirty="0">
                <a:ea typeface="Hiragino Sans GB W3" panose="020B0300000000000000" pitchFamily="34" charset="-122"/>
              </a:rPr>
              <a:t>姿态估计网络</a:t>
            </a:r>
          </a:p>
        </p:txBody>
      </p:sp>
      <p:sp>
        <p:nvSpPr>
          <p:cNvPr id="63" name="梯形 62">
            <a:extLst>
              <a:ext uri="{FF2B5EF4-FFF2-40B4-BE49-F238E27FC236}">
                <a16:creationId xmlns:a16="http://schemas.microsoft.com/office/drawing/2014/main" id="{CC0B417E-0B40-450F-9560-98C6B9CAB4D2}"/>
              </a:ext>
            </a:extLst>
          </p:cNvPr>
          <p:cNvSpPr/>
          <p:nvPr/>
        </p:nvSpPr>
        <p:spPr>
          <a:xfrm flipV="1">
            <a:off x="777290" y="4332590"/>
            <a:ext cx="962729" cy="564304"/>
          </a:xfrm>
          <a:prstGeom prst="trapezoid">
            <a:avLst>
              <a:gd name="adj" fmla="val 5222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梯形 63">
            <a:extLst>
              <a:ext uri="{FF2B5EF4-FFF2-40B4-BE49-F238E27FC236}">
                <a16:creationId xmlns:a16="http://schemas.microsoft.com/office/drawing/2014/main" id="{1B10E37E-33A3-4588-9BE8-0AB234CF518E}"/>
              </a:ext>
            </a:extLst>
          </p:cNvPr>
          <p:cNvSpPr/>
          <p:nvPr/>
        </p:nvSpPr>
        <p:spPr>
          <a:xfrm flipV="1">
            <a:off x="3440866" y="4332590"/>
            <a:ext cx="962729" cy="564304"/>
          </a:xfrm>
          <a:prstGeom prst="trapezoid">
            <a:avLst>
              <a:gd name="adj" fmla="val 5222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8E138CB9-3B54-4716-94F4-455733E2B765}"/>
              </a:ext>
            </a:extLst>
          </p:cNvPr>
          <p:cNvSpPr txBox="1"/>
          <p:nvPr/>
        </p:nvSpPr>
        <p:spPr>
          <a:xfrm>
            <a:off x="523774" y="5557179"/>
            <a:ext cx="253927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自监督武打动作编码</a:t>
            </a:r>
            <a:endParaRPr lang="en-US" altLang="zh-CN" sz="18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663BCE29-F49B-437E-AE25-DCC119AC775E}"/>
              </a:ext>
            </a:extLst>
          </p:cNvPr>
          <p:cNvSpPr/>
          <p:nvPr/>
        </p:nvSpPr>
        <p:spPr>
          <a:xfrm rot="5400000">
            <a:off x="1213670" y="4738771"/>
            <a:ext cx="72152" cy="980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A5472A79-CF5E-4BE2-9348-8215DA54638B}"/>
              </a:ext>
            </a:extLst>
          </p:cNvPr>
          <p:cNvSpPr/>
          <p:nvPr/>
        </p:nvSpPr>
        <p:spPr>
          <a:xfrm rot="5400000">
            <a:off x="3886153" y="4700378"/>
            <a:ext cx="72152" cy="1057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右箭头 21">
            <a:extLst>
              <a:ext uri="{FF2B5EF4-FFF2-40B4-BE49-F238E27FC236}">
                <a16:creationId xmlns:a16="http://schemas.microsoft.com/office/drawing/2014/main" id="{35C44F21-E63F-4140-AF2F-5E681833F6E4}"/>
              </a:ext>
            </a:extLst>
          </p:cNvPr>
          <p:cNvSpPr/>
          <p:nvPr/>
        </p:nvSpPr>
        <p:spPr>
          <a:xfrm rot="5400000">
            <a:off x="1053746" y="3825327"/>
            <a:ext cx="409816" cy="1964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右箭头 21">
            <a:extLst>
              <a:ext uri="{FF2B5EF4-FFF2-40B4-BE49-F238E27FC236}">
                <a16:creationId xmlns:a16="http://schemas.microsoft.com/office/drawing/2014/main" id="{F8672330-E12B-4A0B-B690-00EB724D3C8A}"/>
              </a:ext>
            </a:extLst>
          </p:cNvPr>
          <p:cNvSpPr/>
          <p:nvPr/>
        </p:nvSpPr>
        <p:spPr>
          <a:xfrm rot="5400000">
            <a:off x="3701641" y="3837495"/>
            <a:ext cx="409816" cy="1964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梯形 75">
            <a:extLst>
              <a:ext uri="{FF2B5EF4-FFF2-40B4-BE49-F238E27FC236}">
                <a16:creationId xmlns:a16="http://schemas.microsoft.com/office/drawing/2014/main" id="{577A3894-8CAD-4E9F-91BD-BC98CFFFB0D7}"/>
              </a:ext>
            </a:extLst>
          </p:cNvPr>
          <p:cNvSpPr/>
          <p:nvPr/>
        </p:nvSpPr>
        <p:spPr>
          <a:xfrm rot="16200000" flipV="1">
            <a:off x="2112202" y="2564251"/>
            <a:ext cx="962729" cy="758991"/>
          </a:xfrm>
          <a:prstGeom prst="trapezoid">
            <a:avLst>
              <a:gd name="adj" fmla="val 31493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6D7C4EF8-BFC9-415B-BACF-A95643400DFC}"/>
              </a:ext>
            </a:extLst>
          </p:cNvPr>
          <p:cNvCxnSpPr/>
          <p:nvPr/>
        </p:nvCxnSpPr>
        <p:spPr>
          <a:xfrm>
            <a:off x="1793410" y="2973737"/>
            <a:ext cx="37117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E239BDE2-4AD2-4B54-98D6-A04D3B0DC996}"/>
              </a:ext>
            </a:extLst>
          </p:cNvPr>
          <p:cNvCxnSpPr/>
          <p:nvPr/>
        </p:nvCxnSpPr>
        <p:spPr>
          <a:xfrm>
            <a:off x="3022391" y="2974837"/>
            <a:ext cx="37117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411716C1-8E24-4837-851E-362EABA688E4}"/>
              </a:ext>
            </a:extLst>
          </p:cNvPr>
          <p:cNvCxnSpPr>
            <a:cxnSpLocks/>
          </p:cNvCxnSpPr>
          <p:nvPr/>
        </p:nvCxnSpPr>
        <p:spPr>
          <a:xfrm>
            <a:off x="1258654" y="4910815"/>
            <a:ext cx="0" cy="28215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箭头连接符 81">
            <a:extLst>
              <a:ext uri="{FF2B5EF4-FFF2-40B4-BE49-F238E27FC236}">
                <a16:creationId xmlns:a16="http://schemas.microsoft.com/office/drawing/2014/main" id="{C1F281D6-B32F-480E-833B-A070C6DFCF30}"/>
              </a:ext>
            </a:extLst>
          </p:cNvPr>
          <p:cNvCxnSpPr>
            <a:cxnSpLocks/>
          </p:cNvCxnSpPr>
          <p:nvPr/>
        </p:nvCxnSpPr>
        <p:spPr>
          <a:xfrm>
            <a:off x="3926514" y="4910815"/>
            <a:ext cx="0" cy="28215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本框 83">
            <a:extLst>
              <a:ext uri="{FF2B5EF4-FFF2-40B4-BE49-F238E27FC236}">
                <a16:creationId xmlns:a16="http://schemas.microsoft.com/office/drawing/2014/main" id="{B2DCCC41-7397-453F-868F-A8639A87059F}"/>
              </a:ext>
            </a:extLst>
          </p:cNvPr>
          <p:cNvSpPr txBox="1"/>
          <p:nvPr/>
        </p:nvSpPr>
        <p:spPr>
          <a:xfrm>
            <a:off x="3440866" y="5245220"/>
            <a:ext cx="11113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Hiragino Sans GB W3" panose="020B0300000000000000" pitchFamily="34" charset="-122"/>
              </a:rPr>
              <a:t>语义空间</a:t>
            </a: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A834FF60-D791-4C30-9F19-754E20014027}"/>
              </a:ext>
            </a:extLst>
          </p:cNvPr>
          <p:cNvSpPr txBox="1"/>
          <p:nvPr/>
        </p:nvSpPr>
        <p:spPr>
          <a:xfrm>
            <a:off x="2723545" y="4458047"/>
            <a:ext cx="11113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Hiragino Sans GB W3" panose="020B0300000000000000" pitchFamily="34" charset="-122"/>
              </a:rPr>
              <a:t>编码器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6DA8353F-4586-41F9-9BC4-2FCAD84BC8FF}"/>
              </a:ext>
            </a:extLst>
          </p:cNvPr>
          <p:cNvCxnSpPr>
            <a:cxnSpLocks/>
          </p:cNvCxnSpPr>
          <p:nvPr/>
        </p:nvCxnSpPr>
        <p:spPr>
          <a:xfrm>
            <a:off x="1793409" y="5234623"/>
            <a:ext cx="1497204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图片 88">
            <a:extLst>
              <a:ext uri="{FF2B5EF4-FFF2-40B4-BE49-F238E27FC236}">
                <a16:creationId xmlns:a16="http://schemas.microsoft.com/office/drawing/2014/main" id="{7841E40B-1716-4D9E-934E-D8F4BF6F47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4641" y="3756245"/>
            <a:ext cx="765898" cy="768758"/>
          </a:xfrm>
          <a:prstGeom prst="rect">
            <a:avLst/>
          </a:prstGeom>
        </p:spPr>
      </p:pic>
      <p:sp>
        <p:nvSpPr>
          <p:cNvPr id="90" name="文本框 89">
            <a:extLst>
              <a:ext uri="{FF2B5EF4-FFF2-40B4-BE49-F238E27FC236}">
                <a16:creationId xmlns:a16="http://schemas.microsoft.com/office/drawing/2014/main" id="{02076BAC-4366-43D7-87C6-FEBCCBFF04A2}"/>
              </a:ext>
            </a:extLst>
          </p:cNvPr>
          <p:cNvSpPr txBox="1"/>
          <p:nvPr/>
        </p:nvSpPr>
        <p:spPr>
          <a:xfrm>
            <a:off x="4849418" y="4608452"/>
            <a:ext cx="12866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Hiragino Sans GB W3" panose="020B0300000000000000" pitchFamily="34" charset="-122"/>
              </a:rPr>
              <a:t>个性化输入</a:t>
            </a:r>
          </a:p>
        </p:txBody>
      </p:sp>
      <p:sp>
        <p:nvSpPr>
          <p:cNvPr id="91" name="右箭头 21">
            <a:extLst>
              <a:ext uri="{FF2B5EF4-FFF2-40B4-BE49-F238E27FC236}">
                <a16:creationId xmlns:a16="http://schemas.microsoft.com/office/drawing/2014/main" id="{10B19B39-9D72-4C8D-B83E-98B9948099CA}"/>
              </a:ext>
            </a:extLst>
          </p:cNvPr>
          <p:cNvSpPr/>
          <p:nvPr/>
        </p:nvSpPr>
        <p:spPr>
          <a:xfrm>
            <a:off x="4488199" y="5142443"/>
            <a:ext cx="409816" cy="1964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A9BA6E44-2A88-4A7D-B1AC-D10310FCDE5C}"/>
              </a:ext>
            </a:extLst>
          </p:cNvPr>
          <p:cNvSpPr txBox="1"/>
          <p:nvPr/>
        </p:nvSpPr>
        <p:spPr>
          <a:xfrm>
            <a:off x="4930034" y="5117141"/>
            <a:ext cx="11113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Hiragino Sans GB W3" panose="020B0300000000000000" pitchFamily="34" charset="-122"/>
              </a:rPr>
              <a:t>语义采样</a:t>
            </a:r>
          </a:p>
        </p:txBody>
      </p:sp>
      <p:sp>
        <p:nvSpPr>
          <p:cNvPr id="94" name="右箭头 21">
            <a:extLst>
              <a:ext uri="{FF2B5EF4-FFF2-40B4-BE49-F238E27FC236}">
                <a16:creationId xmlns:a16="http://schemas.microsoft.com/office/drawing/2014/main" id="{09931F04-81FD-4898-840D-1F6720B617C0}"/>
              </a:ext>
            </a:extLst>
          </p:cNvPr>
          <p:cNvSpPr/>
          <p:nvPr/>
        </p:nvSpPr>
        <p:spPr>
          <a:xfrm>
            <a:off x="4478818" y="2916275"/>
            <a:ext cx="497979" cy="1964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4F1400A8-7345-42C5-9E85-792BE1C86C54}"/>
              </a:ext>
            </a:extLst>
          </p:cNvPr>
          <p:cNvSpPr txBox="1"/>
          <p:nvPr/>
        </p:nvSpPr>
        <p:spPr>
          <a:xfrm>
            <a:off x="4976797" y="2804460"/>
            <a:ext cx="11113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Hiragino Sans GB W3" panose="020B0300000000000000" pitchFamily="34" charset="-122"/>
              </a:rPr>
              <a:t>姿态输入</a:t>
            </a:r>
          </a:p>
        </p:txBody>
      </p:sp>
      <p:sp>
        <p:nvSpPr>
          <p:cNvPr id="96" name="梯形 95">
            <a:extLst>
              <a:ext uri="{FF2B5EF4-FFF2-40B4-BE49-F238E27FC236}">
                <a16:creationId xmlns:a16="http://schemas.microsoft.com/office/drawing/2014/main" id="{B89C1436-C182-4DCA-AE38-BDC9B2E1A514}"/>
              </a:ext>
            </a:extLst>
          </p:cNvPr>
          <p:cNvSpPr/>
          <p:nvPr/>
        </p:nvSpPr>
        <p:spPr>
          <a:xfrm rot="16200000" flipV="1">
            <a:off x="6289768" y="3728894"/>
            <a:ext cx="962729" cy="834130"/>
          </a:xfrm>
          <a:prstGeom prst="trapezoid">
            <a:avLst>
              <a:gd name="adj" fmla="val 25470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9" name="连接符: 肘形 38">
            <a:extLst>
              <a:ext uri="{FF2B5EF4-FFF2-40B4-BE49-F238E27FC236}">
                <a16:creationId xmlns:a16="http://schemas.microsoft.com/office/drawing/2014/main" id="{DE5447BB-E6C2-45A0-8122-22E4C8B6818B}"/>
              </a:ext>
            </a:extLst>
          </p:cNvPr>
          <p:cNvCxnSpPr>
            <a:cxnSpLocks/>
            <a:stCxn id="95" idx="3"/>
            <a:endCxn id="96" idx="3"/>
          </p:cNvCxnSpPr>
          <p:nvPr/>
        </p:nvCxnSpPr>
        <p:spPr>
          <a:xfrm>
            <a:off x="6088144" y="2973737"/>
            <a:ext cx="682989" cy="797084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连接符: 肘形 96">
            <a:extLst>
              <a:ext uri="{FF2B5EF4-FFF2-40B4-BE49-F238E27FC236}">
                <a16:creationId xmlns:a16="http://schemas.microsoft.com/office/drawing/2014/main" id="{1770DFCB-65A1-4DAE-96A6-5265017F6BBB}"/>
              </a:ext>
            </a:extLst>
          </p:cNvPr>
          <p:cNvCxnSpPr>
            <a:cxnSpLocks/>
            <a:stCxn id="92" idx="3"/>
            <a:endCxn id="96" idx="1"/>
          </p:cNvCxnSpPr>
          <p:nvPr/>
        </p:nvCxnSpPr>
        <p:spPr>
          <a:xfrm flipV="1">
            <a:off x="6041381" y="4521098"/>
            <a:ext cx="729752" cy="765320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AFC52802-9266-45E9-91EF-80EA2692459D}"/>
              </a:ext>
            </a:extLst>
          </p:cNvPr>
          <p:cNvCxnSpPr/>
          <p:nvPr/>
        </p:nvCxnSpPr>
        <p:spPr>
          <a:xfrm>
            <a:off x="5902558" y="4152872"/>
            <a:ext cx="37117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9" name="图片 98">
            <a:extLst>
              <a:ext uri="{FF2B5EF4-FFF2-40B4-BE49-F238E27FC236}">
                <a16:creationId xmlns:a16="http://schemas.microsoft.com/office/drawing/2014/main" id="{2BB4A663-0D2C-4272-A2A5-FAE1D6588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4899" y="3664594"/>
            <a:ext cx="1095785" cy="925985"/>
          </a:xfrm>
          <a:prstGeom prst="rect">
            <a:avLst/>
          </a:prstGeom>
        </p:spPr>
      </p:pic>
      <p:cxnSp>
        <p:nvCxnSpPr>
          <p:cNvPr id="100" name="直接箭头连接符 99">
            <a:extLst>
              <a:ext uri="{FF2B5EF4-FFF2-40B4-BE49-F238E27FC236}">
                <a16:creationId xmlns:a16="http://schemas.microsoft.com/office/drawing/2014/main" id="{67BADF01-98A4-41CF-B0CB-7CAD5105677A}"/>
              </a:ext>
            </a:extLst>
          </p:cNvPr>
          <p:cNvCxnSpPr>
            <a:cxnSpLocks/>
          </p:cNvCxnSpPr>
          <p:nvPr/>
        </p:nvCxnSpPr>
        <p:spPr>
          <a:xfrm>
            <a:off x="7188198" y="4140624"/>
            <a:ext cx="28953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文本框 100">
            <a:extLst>
              <a:ext uri="{FF2B5EF4-FFF2-40B4-BE49-F238E27FC236}">
                <a16:creationId xmlns:a16="http://schemas.microsoft.com/office/drawing/2014/main" id="{74C9289C-9567-48BD-B8FB-50DCB0A01950}"/>
              </a:ext>
            </a:extLst>
          </p:cNvPr>
          <p:cNvSpPr txBox="1"/>
          <p:nvPr/>
        </p:nvSpPr>
        <p:spPr>
          <a:xfrm>
            <a:off x="7189359" y="4684697"/>
            <a:ext cx="16623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Hiragino Sans GB W3" panose="020B0300000000000000" pitchFamily="34" charset="-122"/>
              </a:rPr>
              <a:t>个性化武打视频</a:t>
            </a: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7D328CC4-E5B3-468F-A72B-4DC47EBC6202}"/>
              </a:ext>
            </a:extLst>
          </p:cNvPr>
          <p:cNvSpPr txBox="1"/>
          <p:nvPr/>
        </p:nvSpPr>
        <p:spPr>
          <a:xfrm>
            <a:off x="6256980" y="3983595"/>
            <a:ext cx="1058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Hiragino Sans GB W3" panose="020B0300000000000000" pitchFamily="34" charset="-122"/>
              </a:rPr>
              <a:t>生成网络</a:t>
            </a: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A949225B-14C2-4D65-BD35-9D4F5EE80114}"/>
              </a:ext>
            </a:extLst>
          </p:cNvPr>
          <p:cNvSpPr txBox="1"/>
          <p:nvPr/>
        </p:nvSpPr>
        <p:spPr>
          <a:xfrm>
            <a:off x="4789986" y="1662734"/>
            <a:ext cx="3028490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个性化可控武打视频生成</a:t>
            </a:r>
            <a:endParaRPr lang="en-US" altLang="zh-CN" sz="18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3678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研究方案</a:t>
            </a:r>
            <a:endParaRPr lang="en-US" altLang="zh-CN" sz="2800" b="1" dirty="0">
              <a:latin typeface="Hiragino Sans GB W6" panose="020B0600000000000000" pitchFamily="34" charset="-122"/>
              <a:ea typeface="Hiragino Sans GB W6" panose="020B06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11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0360" y="853108"/>
            <a:ext cx="8109155" cy="658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武打视频</a:t>
            </a:r>
            <a:r>
              <a:rPr lang="en-US" altLang="zh-CN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人体姿态估计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18732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 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基于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Transformer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的无监督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人体姿态估计方法</a:t>
            </a: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研究动机</a:t>
            </a:r>
          </a:p>
          <a:p>
            <a:pPr marL="161163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现有视频</a:t>
            </a:r>
            <a:r>
              <a:rPr lang="en-US" altLang="zh-CN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人体姿态估计方法聚焦于回归姿态和形状参数</a:t>
            </a:r>
            <a:endParaRPr lang="en-US" altLang="zh-CN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161163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现有方法依赖于大量的</a:t>
            </a:r>
            <a:r>
              <a:rPr lang="en-US" altLang="zh-CN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姿态真值标签</a:t>
            </a:r>
          </a:p>
          <a:p>
            <a:pPr marL="161163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如何在不依赖任何参数模型和</a:t>
            </a:r>
            <a:r>
              <a:rPr lang="en-US" altLang="zh-CN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标签情况下进行</a:t>
            </a:r>
            <a:r>
              <a:rPr lang="en-US" altLang="zh-CN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人体姿态估计</a:t>
            </a:r>
            <a:endParaRPr lang="en-US" altLang="zh-CN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设计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具有渐进降维的多层Transformer编码器</a:t>
            </a: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设计掩码向量建模目标，对顶点-顶点和顶点-关节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的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相互作用进行建模，以实现更好的重建</a:t>
            </a: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直接并行输出人体关节和网格顶点的三维坐标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通过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3D-2D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的投影误差以及判别器生成真实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姿态</a:t>
            </a:r>
          </a:p>
          <a:p>
            <a:pPr>
              <a:lnSpc>
                <a:spcPct val="200000"/>
              </a:lnSpc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梯形 35">
            <a:extLst>
              <a:ext uri="{FF2B5EF4-FFF2-40B4-BE49-F238E27FC236}">
                <a16:creationId xmlns:a16="http://schemas.microsoft.com/office/drawing/2014/main" id="{D3E71B68-B2D3-4500-B6F5-D9C95A139986}"/>
              </a:ext>
            </a:extLst>
          </p:cNvPr>
          <p:cNvSpPr/>
          <p:nvPr/>
        </p:nvSpPr>
        <p:spPr>
          <a:xfrm flipV="1">
            <a:off x="324226" y="3618623"/>
            <a:ext cx="974249" cy="442916"/>
          </a:xfrm>
          <a:prstGeom prst="trapezoid">
            <a:avLst>
              <a:gd name="adj" fmla="val 5222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5CC1422-0FED-4DF6-95B6-164700D41708}"/>
              </a:ext>
            </a:extLst>
          </p:cNvPr>
          <p:cNvSpPr txBox="1"/>
          <p:nvPr/>
        </p:nvSpPr>
        <p:spPr>
          <a:xfrm>
            <a:off x="255343" y="3593105"/>
            <a:ext cx="11117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2D Pose Network</a:t>
            </a:r>
            <a:endParaRPr lang="zh-CN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研究方案</a:t>
            </a:r>
            <a:endParaRPr lang="en-US" altLang="zh-CN" sz="2800" b="1" dirty="0">
              <a:latin typeface="Hiragino Sans GB W6" panose="020B0600000000000000" pitchFamily="34" charset="-122"/>
              <a:ea typeface="Hiragino Sans GB W6" panose="020B06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12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20040" y="854378"/>
            <a:ext cx="8109155" cy="2707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354330" indent="0">
              <a:lnSpc>
                <a:spcPct val="150000"/>
              </a:lnSpc>
              <a:buFont typeface="Wingdings" panose="05000000000000000000" pitchFamily="2" charset="2"/>
              <a:buNone/>
            </a:pP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115443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226" name="圆角矩形 225"/>
          <p:cNvSpPr/>
          <p:nvPr/>
        </p:nvSpPr>
        <p:spPr>
          <a:xfrm>
            <a:off x="409812" y="972054"/>
            <a:ext cx="1619297" cy="52752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63500" sx="104000" sy="10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整体框架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68236" y="1255736"/>
            <a:ext cx="6484091" cy="2520120"/>
            <a:chOff x="504" y="3015"/>
            <a:chExt cx="13516" cy="5096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" y="4304"/>
              <a:ext cx="2737" cy="2608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054" y="4304"/>
              <a:ext cx="1966" cy="2608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76" y="5149"/>
              <a:ext cx="7656" cy="2963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54" y="3015"/>
              <a:ext cx="6344" cy="2115"/>
            </a:xfrm>
            <a:prstGeom prst="rect">
              <a:avLst/>
            </a:prstGeom>
          </p:spPr>
        </p:pic>
        <p:cxnSp>
          <p:nvCxnSpPr>
            <p:cNvPr id="33" name="直接连接符 32"/>
            <p:cNvCxnSpPr/>
            <p:nvPr/>
          </p:nvCxnSpPr>
          <p:spPr>
            <a:xfrm>
              <a:off x="3223" y="5608"/>
              <a:ext cx="680" cy="0"/>
            </a:xfrm>
            <a:prstGeom prst="line">
              <a:avLst/>
            </a:prstGeom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rot="5400000">
              <a:off x="12676" y="3905"/>
              <a:ext cx="737" cy="0"/>
            </a:xfrm>
            <a:prstGeom prst="line">
              <a:avLst/>
            </a:prstGeom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rot="16200000">
              <a:off x="12395" y="2900"/>
              <a:ext cx="0" cy="1304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</p:grp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E90D1B8-466C-4908-BBC2-A77421C6F086}"/>
              </a:ext>
            </a:extLst>
          </p:cNvPr>
          <p:cNvCxnSpPr/>
          <p:nvPr/>
        </p:nvCxnSpPr>
        <p:spPr>
          <a:xfrm>
            <a:off x="798358" y="3185101"/>
            <a:ext cx="0" cy="4058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FDF2E25E-0887-4075-80E5-53238A23C453}"/>
              </a:ext>
            </a:extLst>
          </p:cNvPr>
          <p:cNvSpPr/>
          <p:nvPr/>
        </p:nvSpPr>
        <p:spPr>
          <a:xfrm>
            <a:off x="413036" y="4549857"/>
            <a:ext cx="770641" cy="442916"/>
          </a:xfrm>
          <a:prstGeom prst="roundRect">
            <a:avLst>
              <a:gd name="adj" fmla="val 986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2D Pose</a:t>
            </a:r>
            <a:endParaRPr lang="zh-CN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F4FC7E01-0CDD-44F4-A2A0-FB7343B6C7A5}"/>
              </a:ext>
            </a:extLst>
          </p:cNvPr>
          <p:cNvCxnSpPr/>
          <p:nvPr/>
        </p:nvCxnSpPr>
        <p:spPr>
          <a:xfrm>
            <a:off x="798357" y="4089196"/>
            <a:ext cx="0" cy="4058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48F1EE80-4250-4DE6-9391-BC1E6ACA4760}"/>
              </a:ext>
            </a:extLst>
          </p:cNvPr>
          <p:cNvSpPr/>
          <p:nvPr/>
        </p:nvSpPr>
        <p:spPr>
          <a:xfrm>
            <a:off x="5601005" y="3620370"/>
            <a:ext cx="1114481" cy="442916"/>
          </a:xfrm>
          <a:prstGeom prst="roundRect">
            <a:avLst>
              <a:gd name="adj" fmla="val 986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2D Projection</a:t>
            </a:r>
            <a:endParaRPr lang="zh-CN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1D1AEB92-765D-4590-9EC1-7F13319AB0E1}"/>
              </a:ext>
            </a:extLst>
          </p:cNvPr>
          <p:cNvCxnSpPr>
            <a:cxnSpLocks/>
          </p:cNvCxnSpPr>
          <p:nvPr/>
        </p:nvCxnSpPr>
        <p:spPr>
          <a:xfrm>
            <a:off x="6158245" y="3225894"/>
            <a:ext cx="0" cy="3014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F06D3EE0-720F-47D2-B0D0-A627E7E18292}"/>
              </a:ext>
            </a:extLst>
          </p:cNvPr>
          <p:cNvSpPr/>
          <p:nvPr/>
        </p:nvSpPr>
        <p:spPr>
          <a:xfrm>
            <a:off x="5776646" y="4564266"/>
            <a:ext cx="770641" cy="442916"/>
          </a:xfrm>
          <a:prstGeom prst="roundRect">
            <a:avLst>
              <a:gd name="adj" fmla="val 986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2D Pose</a:t>
            </a:r>
            <a:endParaRPr lang="zh-CN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5182769F-E0E6-4195-96F0-832C526E7941}"/>
              </a:ext>
            </a:extLst>
          </p:cNvPr>
          <p:cNvCxnSpPr/>
          <p:nvPr/>
        </p:nvCxnSpPr>
        <p:spPr>
          <a:xfrm>
            <a:off x="6158245" y="4102332"/>
            <a:ext cx="0" cy="4058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06866896-5B09-47CF-8215-8E56059D1F8D}"/>
              </a:ext>
            </a:extLst>
          </p:cNvPr>
          <p:cNvCxnSpPr>
            <a:cxnSpLocks/>
          </p:cNvCxnSpPr>
          <p:nvPr/>
        </p:nvCxnSpPr>
        <p:spPr>
          <a:xfrm flipH="1" flipV="1">
            <a:off x="1333519" y="4785139"/>
            <a:ext cx="2015039" cy="19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FD93ED20-F426-4A00-9420-9FEBA68162B5}"/>
              </a:ext>
            </a:extLst>
          </p:cNvPr>
          <p:cNvSpPr txBox="1"/>
          <p:nvPr/>
        </p:nvSpPr>
        <p:spPr>
          <a:xfrm>
            <a:off x="3485411" y="4649149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B9041B0D-E204-48F6-9FD3-088CED0FCDF7}"/>
              </a:ext>
            </a:extLst>
          </p:cNvPr>
          <p:cNvCxnSpPr>
            <a:cxnSpLocks/>
          </p:cNvCxnSpPr>
          <p:nvPr/>
        </p:nvCxnSpPr>
        <p:spPr>
          <a:xfrm>
            <a:off x="4136042" y="4787104"/>
            <a:ext cx="1552696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6C7C9B05-2069-45F6-9E74-1AD0F62FCF67}"/>
              </a:ext>
            </a:extLst>
          </p:cNvPr>
          <p:cNvSpPr/>
          <p:nvPr/>
        </p:nvSpPr>
        <p:spPr>
          <a:xfrm>
            <a:off x="7926164" y="3626189"/>
            <a:ext cx="1114481" cy="442916"/>
          </a:xfrm>
          <a:prstGeom prst="roundRect">
            <a:avLst>
              <a:gd name="adj" fmla="val 986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2D Projection</a:t>
            </a:r>
            <a:endParaRPr lang="zh-CN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DD5AD75F-E37B-4F7E-BCA4-EBE5222E9590}"/>
              </a:ext>
            </a:extLst>
          </p:cNvPr>
          <p:cNvSpPr txBox="1"/>
          <p:nvPr/>
        </p:nvSpPr>
        <p:spPr>
          <a:xfrm>
            <a:off x="6731573" y="1959675"/>
            <a:ext cx="11394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3D </a:t>
            </a:r>
          </a:p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Transformation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0A2F2152-9AC5-4484-8F74-3E2E0172C286}"/>
              </a:ext>
            </a:extLst>
          </p:cNvPr>
          <p:cNvSpPr/>
          <p:nvPr/>
        </p:nvSpPr>
        <p:spPr>
          <a:xfrm>
            <a:off x="8098085" y="4559357"/>
            <a:ext cx="770641" cy="442916"/>
          </a:xfrm>
          <a:prstGeom prst="roundRect">
            <a:avLst>
              <a:gd name="adj" fmla="val 986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2D Pose</a:t>
            </a:r>
            <a:endParaRPr lang="zh-CN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6F2A8CE7-E8F9-486E-8711-8E9886F45B57}"/>
              </a:ext>
            </a:extLst>
          </p:cNvPr>
          <p:cNvCxnSpPr>
            <a:cxnSpLocks/>
          </p:cNvCxnSpPr>
          <p:nvPr/>
        </p:nvCxnSpPr>
        <p:spPr>
          <a:xfrm>
            <a:off x="8481928" y="4144708"/>
            <a:ext cx="1476" cy="3780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流程图: 磁盘 41">
            <a:extLst>
              <a:ext uri="{FF2B5EF4-FFF2-40B4-BE49-F238E27FC236}">
                <a16:creationId xmlns:a16="http://schemas.microsoft.com/office/drawing/2014/main" id="{1E0C22AD-B091-45BC-8278-125343D98C5E}"/>
              </a:ext>
            </a:extLst>
          </p:cNvPr>
          <p:cNvSpPr/>
          <p:nvPr/>
        </p:nvSpPr>
        <p:spPr>
          <a:xfrm>
            <a:off x="2425972" y="5133028"/>
            <a:ext cx="973052" cy="691168"/>
          </a:xfrm>
          <a:prstGeom prst="flowChartMagneticDisk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 2D Pose</a:t>
            </a:r>
            <a:endParaRPr lang="zh-CN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连接符: 肘形 54">
            <a:extLst>
              <a:ext uri="{FF2B5EF4-FFF2-40B4-BE49-F238E27FC236}">
                <a16:creationId xmlns:a16="http://schemas.microsoft.com/office/drawing/2014/main" id="{65764CAE-7559-4EEC-A21E-12C8A2DC1E4A}"/>
              </a:ext>
            </a:extLst>
          </p:cNvPr>
          <p:cNvCxnSpPr>
            <a:cxnSpLocks/>
            <a:stCxn id="25" idx="2"/>
            <a:endCxn id="42" idx="2"/>
          </p:cNvCxnSpPr>
          <p:nvPr/>
        </p:nvCxnSpPr>
        <p:spPr>
          <a:xfrm rot="16200000" flipH="1">
            <a:off x="1369245" y="4421884"/>
            <a:ext cx="485839" cy="1627615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>
            <a:extLst>
              <a:ext uri="{FF2B5EF4-FFF2-40B4-BE49-F238E27FC236}">
                <a16:creationId xmlns:a16="http://schemas.microsoft.com/office/drawing/2014/main" id="{45954A0D-F4CA-44E3-A911-4ED1C67E6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054132" y="1880382"/>
            <a:ext cx="858549" cy="1289732"/>
          </a:xfrm>
          <a:prstGeom prst="rect">
            <a:avLst/>
          </a:prstGeom>
        </p:spPr>
      </p:pic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8DDCDE7F-A18A-48D8-A155-BC56DC6BC817}"/>
              </a:ext>
            </a:extLst>
          </p:cNvPr>
          <p:cNvCxnSpPr>
            <a:cxnSpLocks/>
          </p:cNvCxnSpPr>
          <p:nvPr/>
        </p:nvCxnSpPr>
        <p:spPr>
          <a:xfrm>
            <a:off x="6640638" y="2500866"/>
            <a:ext cx="134131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25F59A1A-0941-4082-B7AA-D4B32D01FD0A}"/>
              </a:ext>
            </a:extLst>
          </p:cNvPr>
          <p:cNvCxnSpPr>
            <a:cxnSpLocks/>
          </p:cNvCxnSpPr>
          <p:nvPr/>
        </p:nvCxnSpPr>
        <p:spPr>
          <a:xfrm>
            <a:off x="8483406" y="3237308"/>
            <a:ext cx="0" cy="3014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磁盘 70">
            <a:extLst>
              <a:ext uri="{FF2B5EF4-FFF2-40B4-BE49-F238E27FC236}">
                <a16:creationId xmlns:a16="http://schemas.microsoft.com/office/drawing/2014/main" id="{A1F410F2-4ED8-4921-9C57-DD784DF3D8B2}"/>
              </a:ext>
            </a:extLst>
          </p:cNvPr>
          <p:cNvSpPr/>
          <p:nvPr/>
        </p:nvSpPr>
        <p:spPr>
          <a:xfrm>
            <a:off x="5398917" y="5128512"/>
            <a:ext cx="973052" cy="691168"/>
          </a:xfrm>
          <a:prstGeom prst="flowChartMagneticDisk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“Fake” 2D Pose</a:t>
            </a:r>
            <a:endParaRPr lang="zh-CN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2" name="连接符: 肘形 71">
            <a:extLst>
              <a:ext uri="{FF2B5EF4-FFF2-40B4-BE49-F238E27FC236}">
                <a16:creationId xmlns:a16="http://schemas.microsoft.com/office/drawing/2014/main" id="{D1573F25-7E76-4176-88E1-C0CFCF9F2A80}"/>
              </a:ext>
            </a:extLst>
          </p:cNvPr>
          <p:cNvCxnSpPr>
            <a:cxnSpLocks/>
            <a:stCxn id="50" idx="2"/>
            <a:endCxn id="71" idx="4"/>
          </p:cNvCxnSpPr>
          <p:nvPr/>
        </p:nvCxnSpPr>
        <p:spPr>
          <a:xfrm rot="5400000">
            <a:off x="7191777" y="4182466"/>
            <a:ext cx="471823" cy="2111437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梯形 77">
            <a:extLst>
              <a:ext uri="{FF2B5EF4-FFF2-40B4-BE49-F238E27FC236}">
                <a16:creationId xmlns:a16="http://schemas.microsoft.com/office/drawing/2014/main" id="{608EAE69-081F-4F93-BEFA-4B1D1ADD263A}"/>
              </a:ext>
            </a:extLst>
          </p:cNvPr>
          <p:cNvSpPr/>
          <p:nvPr/>
        </p:nvSpPr>
        <p:spPr>
          <a:xfrm flipV="1">
            <a:off x="3773751" y="5341316"/>
            <a:ext cx="1199631" cy="351264"/>
          </a:xfrm>
          <a:prstGeom prst="trapezoid">
            <a:avLst>
              <a:gd name="adj" fmla="val 5222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B6950EB7-69F6-4144-B5D6-C4B67A62EE85}"/>
              </a:ext>
            </a:extLst>
          </p:cNvPr>
          <p:cNvSpPr txBox="1"/>
          <p:nvPr/>
        </p:nvSpPr>
        <p:spPr>
          <a:xfrm>
            <a:off x="3827815" y="5381905"/>
            <a:ext cx="11117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Discriminator</a:t>
            </a:r>
            <a:endParaRPr lang="zh-CN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EBA4C583-C7A1-463F-BA2E-16890F60F2C0}"/>
              </a:ext>
            </a:extLst>
          </p:cNvPr>
          <p:cNvCxnSpPr>
            <a:cxnSpLocks/>
          </p:cNvCxnSpPr>
          <p:nvPr/>
        </p:nvCxnSpPr>
        <p:spPr>
          <a:xfrm>
            <a:off x="3417638" y="5522070"/>
            <a:ext cx="4175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B3451CAB-1909-4BC6-8457-02983571C4AC}"/>
              </a:ext>
            </a:extLst>
          </p:cNvPr>
          <p:cNvCxnSpPr>
            <a:cxnSpLocks/>
          </p:cNvCxnSpPr>
          <p:nvPr/>
        </p:nvCxnSpPr>
        <p:spPr>
          <a:xfrm flipH="1">
            <a:off x="4912390" y="5524147"/>
            <a:ext cx="41198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6302C0BD-434B-4BA7-ADFB-8CBF2DEC9C49}"/>
              </a:ext>
            </a:extLst>
          </p:cNvPr>
          <p:cNvCxnSpPr>
            <a:cxnSpLocks/>
          </p:cNvCxnSpPr>
          <p:nvPr/>
        </p:nvCxnSpPr>
        <p:spPr>
          <a:xfrm>
            <a:off x="4356076" y="5732772"/>
            <a:ext cx="0" cy="28971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文本框 87">
            <a:extLst>
              <a:ext uri="{FF2B5EF4-FFF2-40B4-BE49-F238E27FC236}">
                <a16:creationId xmlns:a16="http://schemas.microsoft.com/office/drawing/2014/main" id="{B341BA17-F0B0-4143-B2AA-0845A31E10B6}"/>
              </a:ext>
            </a:extLst>
          </p:cNvPr>
          <p:cNvSpPr txBox="1"/>
          <p:nvPr/>
        </p:nvSpPr>
        <p:spPr>
          <a:xfrm>
            <a:off x="3929373" y="6071464"/>
            <a:ext cx="8883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/ Fake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研究方案</a:t>
            </a:r>
            <a:endParaRPr lang="en-US" altLang="zh-CN" sz="2800" b="1" dirty="0">
              <a:latin typeface="Hiragino Sans GB W6" panose="020B0600000000000000" pitchFamily="34" charset="-122"/>
              <a:ea typeface="Hiragino Sans GB W6" panose="020B06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13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0360" y="853108"/>
            <a:ext cx="8109155" cy="3800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自监督武打动作编码</a:t>
            </a:r>
            <a:endParaRPr lang="en-US" altLang="zh-CN" sz="20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18732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 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基于自监督对比学习的武打动作语义特征编码方法</a:t>
            </a: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研究动机</a:t>
            </a:r>
          </a:p>
          <a:p>
            <a:pPr marL="161163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根据给定的成对武打视频与</a:t>
            </a:r>
            <a:r>
              <a:rPr lang="en-US" altLang="zh-CN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姿态，生成具有语义信息的编码</a:t>
            </a: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设计具有武打动作语义信息的特征嵌入提取方法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将视频流与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姿态流映射到统一的语义空间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采用自监督对比表示学习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8025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研究方案</a:t>
            </a:r>
            <a:endParaRPr lang="en-US" altLang="zh-CN" sz="2800" b="1" dirty="0">
              <a:latin typeface="Hiragino Sans GB W6" panose="020B0600000000000000" pitchFamily="34" charset="-122"/>
              <a:ea typeface="Hiragino Sans GB W6" panose="020B06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14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三</a:t>
            </a:r>
          </a:p>
        </p:txBody>
      </p:sp>
      <p:sp>
        <p:nvSpPr>
          <p:cNvPr id="226" name="圆角矩形 225"/>
          <p:cNvSpPr/>
          <p:nvPr/>
        </p:nvSpPr>
        <p:spPr>
          <a:xfrm>
            <a:off x="409812" y="972054"/>
            <a:ext cx="1619297" cy="52752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63500" sx="104000" sy="10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整体框架</a:t>
            </a: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45954A0D-F4CA-44E3-A911-4ED1C67E6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71378" y="4067190"/>
            <a:ext cx="858549" cy="1289732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6A380D4B-F710-49A0-A459-8FD8AD5E79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137" y="1989290"/>
            <a:ext cx="1313033" cy="128973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D2B6844-D3FF-4DD1-BEAA-CF04B9AC453D}"/>
              </a:ext>
            </a:extLst>
          </p:cNvPr>
          <p:cNvSpPr txBox="1"/>
          <p:nvPr/>
        </p:nvSpPr>
        <p:spPr>
          <a:xfrm>
            <a:off x="1857170" y="1915462"/>
            <a:ext cx="16120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梯形 52">
            <a:extLst>
              <a:ext uri="{FF2B5EF4-FFF2-40B4-BE49-F238E27FC236}">
                <a16:creationId xmlns:a16="http://schemas.microsoft.com/office/drawing/2014/main" id="{A71708A9-3E99-47F4-83D4-0D28CD408477}"/>
              </a:ext>
            </a:extLst>
          </p:cNvPr>
          <p:cNvSpPr/>
          <p:nvPr/>
        </p:nvSpPr>
        <p:spPr>
          <a:xfrm rot="16200000" flipV="1">
            <a:off x="5076066" y="2346294"/>
            <a:ext cx="1131989" cy="564304"/>
          </a:xfrm>
          <a:prstGeom prst="trapezoid">
            <a:avLst>
              <a:gd name="adj" fmla="val 5222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6" name="图片 55">
            <a:extLst>
              <a:ext uri="{FF2B5EF4-FFF2-40B4-BE49-F238E27FC236}">
                <a16:creationId xmlns:a16="http://schemas.microsoft.com/office/drawing/2014/main" id="{5AFEBB58-6856-4FAD-B1E4-807C4FCD55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435886" y="1989290"/>
            <a:ext cx="1313033" cy="1289732"/>
          </a:xfrm>
          <a:prstGeom prst="rect">
            <a:avLst/>
          </a:prstGeom>
        </p:spPr>
      </p:pic>
      <p:sp>
        <p:nvSpPr>
          <p:cNvPr id="57" name="文本框 56">
            <a:extLst>
              <a:ext uri="{FF2B5EF4-FFF2-40B4-BE49-F238E27FC236}">
                <a16:creationId xmlns:a16="http://schemas.microsoft.com/office/drawing/2014/main" id="{F915AE41-9994-4F38-9809-5F361C529C5A}"/>
              </a:ext>
            </a:extLst>
          </p:cNvPr>
          <p:cNvSpPr txBox="1"/>
          <p:nvPr/>
        </p:nvSpPr>
        <p:spPr>
          <a:xfrm>
            <a:off x="5165166" y="3348510"/>
            <a:ext cx="953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69F8F02-6A9F-4597-8374-9917B942C17D}"/>
              </a:ext>
            </a:extLst>
          </p:cNvPr>
          <p:cNvSpPr/>
          <p:nvPr/>
        </p:nvSpPr>
        <p:spPr>
          <a:xfrm>
            <a:off x="7008436" y="2073871"/>
            <a:ext cx="144304" cy="11205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AF5ACD56-9E9F-42E4-BB2F-2CAE430DADF9}"/>
              </a:ext>
            </a:extLst>
          </p:cNvPr>
          <p:cNvSpPr txBox="1"/>
          <p:nvPr/>
        </p:nvSpPr>
        <p:spPr>
          <a:xfrm>
            <a:off x="6456369" y="3198991"/>
            <a:ext cx="1245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3" name="图片 62">
            <a:extLst>
              <a:ext uri="{FF2B5EF4-FFF2-40B4-BE49-F238E27FC236}">
                <a16:creationId xmlns:a16="http://schemas.microsoft.com/office/drawing/2014/main" id="{801A18DA-9E1E-40C1-A019-710B303E2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3127" y="4067190"/>
            <a:ext cx="858549" cy="1289732"/>
          </a:xfrm>
          <a:prstGeom prst="rect">
            <a:avLst/>
          </a:prstGeom>
        </p:spPr>
      </p:pic>
      <p:sp>
        <p:nvSpPr>
          <p:cNvPr id="64" name="文本框 63">
            <a:extLst>
              <a:ext uri="{FF2B5EF4-FFF2-40B4-BE49-F238E27FC236}">
                <a16:creationId xmlns:a16="http://schemas.microsoft.com/office/drawing/2014/main" id="{73F06C0B-1E82-47BB-966A-D4B92907E3C6}"/>
              </a:ext>
            </a:extLst>
          </p:cNvPr>
          <p:cNvSpPr txBox="1"/>
          <p:nvPr/>
        </p:nvSpPr>
        <p:spPr>
          <a:xfrm>
            <a:off x="1833890" y="3979083"/>
            <a:ext cx="1612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Geometry Transformation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DCB15CBF-DFFF-4E9C-A6B1-D09BE29E343D}"/>
              </a:ext>
            </a:extLst>
          </p:cNvPr>
          <p:cNvCxnSpPr>
            <a:stCxn id="52" idx="3"/>
            <a:endCxn id="56" idx="3"/>
          </p:cNvCxnSpPr>
          <p:nvPr/>
        </p:nvCxnSpPr>
        <p:spPr>
          <a:xfrm>
            <a:off x="1857170" y="2634156"/>
            <a:ext cx="157871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D5AD4ACE-45B3-4D22-88EA-DC9807A6B917}"/>
              </a:ext>
            </a:extLst>
          </p:cNvPr>
          <p:cNvCxnSpPr>
            <a:cxnSpLocks/>
            <a:stCxn id="56" idx="1"/>
            <a:endCxn id="53" idx="2"/>
          </p:cNvCxnSpPr>
          <p:nvPr/>
        </p:nvCxnSpPr>
        <p:spPr>
          <a:xfrm flipV="1">
            <a:off x="4748919" y="2628446"/>
            <a:ext cx="610990" cy="571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97F1293A-4CE9-4218-8438-B53469F69E09}"/>
              </a:ext>
            </a:extLst>
          </p:cNvPr>
          <p:cNvCxnSpPr>
            <a:cxnSpLocks/>
          </p:cNvCxnSpPr>
          <p:nvPr/>
        </p:nvCxnSpPr>
        <p:spPr>
          <a:xfrm flipV="1">
            <a:off x="6022140" y="2631301"/>
            <a:ext cx="731460" cy="571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梯形 72">
            <a:extLst>
              <a:ext uri="{FF2B5EF4-FFF2-40B4-BE49-F238E27FC236}">
                <a16:creationId xmlns:a16="http://schemas.microsoft.com/office/drawing/2014/main" id="{C5CEB6ED-1263-4AD5-A757-F13A50055B1D}"/>
              </a:ext>
            </a:extLst>
          </p:cNvPr>
          <p:cNvSpPr/>
          <p:nvPr/>
        </p:nvSpPr>
        <p:spPr>
          <a:xfrm rot="16200000" flipV="1">
            <a:off x="5076066" y="4334622"/>
            <a:ext cx="1131989" cy="564304"/>
          </a:xfrm>
          <a:prstGeom prst="trapezoid">
            <a:avLst>
              <a:gd name="adj" fmla="val 5222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D900BDD0-6D3D-428E-A66C-C65743A31A42}"/>
              </a:ext>
            </a:extLst>
          </p:cNvPr>
          <p:cNvSpPr txBox="1"/>
          <p:nvPr/>
        </p:nvSpPr>
        <p:spPr>
          <a:xfrm>
            <a:off x="5165166" y="5356922"/>
            <a:ext cx="953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4D325C4C-55C3-4C6F-82EE-2156C518E79F}"/>
              </a:ext>
            </a:extLst>
          </p:cNvPr>
          <p:cNvCxnSpPr>
            <a:cxnSpLocks/>
            <a:endCxn id="73" idx="2"/>
          </p:cNvCxnSpPr>
          <p:nvPr/>
        </p:nvCxnSpPr>
        <p:spPr>
          <a:xfrm flipV="1">
            <a:off x="4748919" y="4616774"/>
            <a:ext cx="610990" cy="571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5BE1FB07-2D66-43BC-8DE3-0F297488ADC5}"/>
              </a:ext>
            </a:extLst>
          </p:cNvPr>
          <p:cNvCxnSpPr/>
          <p:nvPr/>
        </p:nvCxnSpPr>
        <p:spPr>
          <a:xfrm>
            <a:off x="1833890" y="4625414"/>
            <a:ext cx="157871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455A9C8F-0EDF-4020-9EB7-1470422A2824}"/>
              </a:ext>
            </a:extLst>
          </p:cNvPr>
          <p:cNvSpPr/>
          <p:nvPr/>
        </p:nvSpPr>
        <p:spPr>
          <a:xfrm>
            <a:off x="7002626" y="4007921"/>
            <a:ext cx="144304" cy="11205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2" name="直接箭头连接符 81">
            <a:extLst>
              <a:ext uri="{FF2B5EF4-FFF2-40B4-BE49-F238E27FC236}">
                <a16:creationId xmlns:a16="http://schemas.microsoft.com/office/drawing/2014/main" id="{3C7693D8-672E-419A-B749-EE5C6BFFCD89}"/>
              </a:ext>
            </a:extLst>
          </p:cNvPr>
          <p:cNvCxnSpPr>
            <a:cxnSpLocks/>
          </p:cNvCxnSpPr>
          <p:nvPr/>
        </p:nvCxnSpPr>
        <p:spPr>
          <a:xfrm flipV="1">
            <a:off x="6016330" y="4565351"/>
            <a:ext cx="731460" cy="571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FBED4DC7-5B3B-4A8E-AF15-E27C4239E9CB}"/>
              </a:ext>
            </a:extLst>
          </p:cNvPr>
          <p:cNvSpPr txBox="1"/>
          <p:nvPr/>
        </p:nvSpPr>
        <p:spPr>
          <a:xfrm>
            <a:off x="7851796" y="3479044"/>
            <a:ext cx="883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Paired?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4" name="直接箭头连接符 83">
            <a:extLst>
              <a:ext uri="{FF2B5EF4-FFF2-40B4-BE49-F238E27FC236}">
                <a16:creationId xmlns:a16="http://schemas.microsoft.com/office/drawing/2014/main" id="{85DAF421-B7F7-43FC-843A-462440639F9F}"/>
              </a:ext>
            </a:extLst>
          </p:cNvPr>
          <p:cNvCxnSpPr>
            <a:cxnSpLocks/>
          </p:cNvCxnSpPr>
          <p:nvPr/>
        </p:nvCxnSpPr>
        <p:spPr>
          <a:xfrm>
            <a:off x="7407576" y="2627777"/>
            <a:ext cx="693131" cy="56666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5E38B6DA-95FB-42E2-85BC-39E6DFBB42E1}"/>
              </a:ext>
            </a:extLst>
          </p:cNvPr>
          <p:cNvCxnSpPr>
            <a:cxnSpLocks/>
          </p:cNvCxnSpPr>
          <p:nvPr/>
        </p:nvCxnSpPr>
        <p:spPr>
          <a:xfrm flipV="1">
            <a:off x="7407576" y="4110009"/>
            <a:ext cx="693131" cy="56666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>
            <a:extLst>
              <a:ext uri="{FF2B5EF4-FFF2-40B4-BE49-F238E27FC236}">
                <a16:creationId xmlns:a16="http://schemas.microsoft.com/office/drawing/2014/main" id="{FAF09BC3-0DDE-4F36-B743-A930CEA93513}"/>
              </a:ext>
            </a:extLst>
          </p:cNvPr>
          <p:cNvSpPr txBox="1"/>
          <p:nvPr/>
        </p:nvSpPr>
        <p:spPr>
          <a:xfrm>
            <a:off x="6456369" y="5188453"/>
            <a:ext cx="1245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467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研究方案</a:t>
            </a:r>
            <a:endParaRPr lang="en-US" altLang="zh-CN" sz="2800" b="1" dirty="0">
              <a:latin typeface="Hiragino Sans GB W6" panose="020B0600000000000000" pitchFamily="34" charset="-122"/>
              <a:ea typeface="Hiragino Sans GB W6" panose="020B06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15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0360" y="853108"/>
            <a:ext cx="8109155" cy="4677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个性化可控武打视频生成</a:t>
            </a:r>
            <a:endParaRPr lang="en-US" altLang="zh-CN" sz="20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18732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 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基于人物外观可控的个性化视频生成方法</a:t>
            </a: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研究动机</a:t>
            </a:r>
          </a:p>
          <a:p>
            <a:pPr marL="161163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根据给定先验嵌入采样、人物外观以及姿态估计，生成可控的视频片段</a:t>
            </a: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设计自回归框架处理跨模态武打动作视频生成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采用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VQ-VAE 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编码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-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解码结构，用于视觉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token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表示学习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1154430" lvl="1" indent="-3429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将人物外观特征融入视觉特征，用于可控和个性化视频帧生成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研究方案</a:t>
            </a:r>
            <a:endParaRPr lang="en-US" altLang="zh-CN" sz="2800" b="1" dirty="0">
              <a:latin typeface="Hiragino Sans GB W6" panose="020B0600000000000000" pitchFamily="34" charset="-122"/>
              <a:ea typeface="Hiragino Sans GB W6" panose="020B06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16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三</a:t>
            </a:r>
          </a:p>
        </p:txBody>
      </p:sp>
      <p:sp>
        <p:nvSpPr>
          <p:cNvPr id="226" name="圆角矩形 225"/>
          <p:cNvSpPr/>
          <p:nvPr/>
        </p:nvSpPr>
        <p:spPr>
          <a:xfrm>
            <a:off x="409812" y="972054"/>
            <a:ext cx="1619297" cy="52752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63500" sx="104000" sy="10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整体框架</a:t>
            </a:r>
          </a:p>
        </p:txBody>
      </p:sp>
      <p:grpSp>
        <p:nvGrpSpPr>
          <p:cNvPr id="59" name="组合 58"/>
          <p:cNvGrpSpPr/>
          <p:nvPr/>
        </p:nvGrpSpPr>
        <p:grpSpPr>
          <a:xfrm>
            <a:off x="2647315" y="1328393"/>
            <a:ext cx="5715635" cy="4903470"/>
            <a:chOff x="4173" y="2034"/>
            <a:chExt cx="9001" cy="772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08" y="8143"/>
              <a:ext cx="1607" cy="1613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90" y="8275"/>
              <a:ext cx="1424" cy="1361"/>
            </a:xfrm>
            <a:prstGeom prst="rect">
              <a:avLst/>
            </a:prstGeom>
          </p:spPr>
        </p:pic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5"/>
            <a:srcRect l="76259" t="-3694"/>
            <a:stretch>
              <a:fillRect/>
            </a:stretch>
          </p:blipFill>
          <p:spPr>
            <a:xfrm>
              <a:off x="12097" y="8194"/>
              <a:ext cx="1032" cy="1361"/>
            </a:xfrm>
            <a:prstGeom prst="rect">
              <a:avLst/>
            </a:prstGeom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5"/>
            <a:srcRect t="-9309" r="78804"/>
            <a:stretch>
              <a:fillRect/>
            </a:stretch>
          </p:blipFill>
          <p:spPr>
            <a:xfrm>
              <a:off x="8552" y="8262"/>
              <a:ext cx="873" cy="1361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5"/>
            <a:srcRect l="26757" t="-5135" r="44230"/>
            <a:stretch>
              <a:fillRect/>
            </a:stretch>
          </p:blipFill>
          <p:spPr>
            <a:xfrm>
              <a:off x="9765" y="8262"/>
              <a:ext cx="1245" cy="1361"/>
            </a:xfrm>
            <a:prstGeom prst="rect">
              <a:avLst/>
            </a:prstGeom>
          </p:spPr>
        </p:pic>
        <p:sp>
          <p:nvSpPr>
            <p:cNvPr id="26" name="文本框 25"/>
            <p:cNvSpPr txBox="1"/>
            <p:nvPr/>
          </p:nvSpPr>
          <p:spPr>
            <a:xfrm>
              <a:off x="11197" y="8652"/>
              <a:ext cx="75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…</a:t>
              </a:r>
            </a:p>
          </p:txBody>
        </p:sp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5" y="8275"/>
              <a:ext cx="1424" cy="1361"/>
            </a:xfrm>
            <a:prstGeom prst="rect">
              <a:avLst/>
            </a:prstGeom>
          </p:spPr>
        </p:pic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5"/>
            <a:srcRect l="76259" t="-3694"/>
            <a:stretch>
              <a:fillRect/>
            </a:stretch>
          </p:blipFill>
          <p:spPr>
            <a:xfrm>
              <a:off x="12032" y="8194"/>
              <a:ext cx="1032" cy="1361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5"/>
            <a:srcRect l="26757" t="-5135" r="44230"/>
            <a:stretch>
              <a:fillRect/>
            </a:stretch>
          </p:blipFill>
          <p:spPr>
            <a:xfrm>
              <a:off x="9700" y="8262"/>
              <a:ext cx="1245" cy="1361"/>
            </a:xfrm>
            <a:prstGeom prst="rect">
              <a:avLst/>
            </a:prstGeom>
          </p:spPr>
        </p:pic>
        <p:sp>
          <p:nvSpPr>
            <p:cNvPr id="32" name="文本框 31"/>
            <p:cNvSpPr txBox="1"/>
            <p:nvPr/>
          </p:nvSpPr>
          <p:spPr>
            <a:xfrm>
              <a:off x="11075" y="8652"/>
              <a:ext cx="75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…</a:t>
              </a:r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5" y="8262"/>
              <a:ext cx="1424" cy="1361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5"/>
            <a:srcRect l="76259" t="-3694"/>
            <a:stretch>
              <a:fillRect/>
            </a:stretch>
          </p:blipFill>
          <p:spPr>
            <a:xfrm>
              <a:off x="12032" y="8262"/>
              <a:ext cx="1031" cy="1361"/>
            </a:xfrm>
            <a:prstGeom prst="rect">
              <a:avLst/>
            </a:prstGeom>
          </p:spPr>
        </p:pic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5"/>
            <a:srcRect l="26757" t="-5135" r="44230"/>
            <a:stretch>
              <a:fillRect/>
            </a:stretch>
          </p:blipFill>
          <p:spPr>
            <a:xfrm>
              <a:off x="9628" y="8262"/>
              <a:ext cx="1244" cy="1361"/>
            </a:xfrm>
            <a:prstGeom prst="rect">
              <a:avLst/>
            </a:prstGeom>
          </p:spPr>
        </p:pic>
        <p:cxnSp>
          <p:nvCxnSpPr>
            <p:cNvPr id="39" name="直接连接符 38"/>
            <p:cNvCxnSpPr/>
            <p:nvPr/>
          </p:nvCxnSpPr>
          <p:spPr>
            <a:xfrm rot="16200000" flipV="1">
              <a:off x="5058" y="7778"/>
              <a:ext cx="680" cy="0"/>
            </a:xfrm>
            <a:prstGeom prst="line">
              <a:avLst/>
            </a:prstGeom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0" name="矩形 39"/>
            <p:cNvSpPr/>
            <p:nvPr/>
          </p:nvSpPr>
          <p:spPr>
            <a:xfrm>
              <a:off x="4173" y="6568"/>
              <a:ext cx="2453" cy="83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Appearance Encoder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7046" y="6655"/>
              <a:ext cx="6125" cy="6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VQ-VAE Encoder</a:t>
              </a:r>
            </a:p>
          </p:txBody>
        </p:sp>
        <p:cxnSp>
          <p:nvCxnSpPr>
            <p:cNvPr id="42" name="直接连接符 41"/>
            <p:cNvCxnSpPr/>
            <p:nvPr/>
          </p:nvCxnSpPr>
          <p:spPr>
            <a:xfrm rot="16200000" flipV="1">
              <a:off x="7268" y="7854"/>
              <a:ext cx="737" cy="0"/>
            </a:xfrm>
            <a:prstGeom prst="line">
              <a:avLst/>
            </a:prstGeom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rot="16200000" flipV="1">
              <a:off x="8619" y="7854"/>
              <a:ext cx="737" cy="0"/>
            </a:xfrm>
            <a:prstGeom prst="line">
              <a:avLst/>
            </a:prstGeom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rot="16200000" flipV="1">
              <a:off x="9881" y="7854"/>
              <a:ext cx="737" cy="0"/>
            </a:xfrm>
            <a:prstGeom prst="line">
              <a:avLst/>
            </a:prstGeom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rot="16200000" flipV="1">
              <a:off x="12186" y="7854"/>
              <a:ext cx="737" cy="0"/>
            </a:xfrm>
            <a:prstGeom prst="line">
              <a:avLst/>
            </a:prstGeom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6" name="矩形 45"/>
            <p:cNvSpPr/>
            <p:nvPr/>
          </p:nvSpPr>
          <p:spPr>
            <a:xfrm>
              <a:off x="7049" y="5489"/>
              <a:ext cx="6125" cy="5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Multi-Modal Interaction</a:t>
              </a:r>
            </a:p>
          </p:txBody>
        </p:sp>
        <p:cxnSp>
          <p:nvCxnSpPr>
            <p:cNvPr id="47" name="直接连接符 46"/>
            <p:cNvCxnSpPr/>
            <p:nvPr/>
          </p:nvCxnSpPr>
          <p:spPr>
            <a:xfrm rot="16200000" flipV="1">
              <a:off x="9829" y="6354"/>
              <a:ext cx="567" cy="0"/>
            </a:xfrm>
            <a:prstGeom prst="line">
              <a:avLst/>
            </a:prstGeom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50" name="矩形 49"/>
            <p:cNvSpPr/>
            <p:nvPr/>
          </p:nvSpPr>
          <p:spPr>
            <a:xfrm>
              <a:off x="7044" y="4344"/>
              <a:ext cx="6125" cy="5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VQ-VAE Decoder</a:t>
              </a:r>
            </a:p>
          </p:txBody>
        </p:sp>
        <p:cxnSp>
          <p:nvCxnSpPr>
            <p:cNvPr id="51" name="直接连接符 50"/>
            <p:cNvCxnSpPr/>
            <p:nvPr/>
          </p:nvCxnSpPr>
          <p:spPr>
            <a:xfrm rot="16200000" flipV="1">
              <a:off x="9824" y="5211"/>
              <a:ext cx="567" cy="0"/>
            </a:xfrm>
            <a:prstGeom prst="line">
              <a:avLst/>
            </a:prstGeom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55" y="2034"/>
              <a:ext cx="2050" cy="1732"/>
            </a:xfrm>
            <a:prstGeom prst="rect">
              <a:avLst/>
            </a:prstGeom>
          </p:spPr>
        </p:pic>
        <p:cxnSp>
          <p:nvCxnSpPr>
            <p:cNvPr id="53" name="直接连接符 52"/>
            <p:cNvCxnSpPr/>
            <p:nvPr/>
          </p:nvCxnSpPr>
          <p:spPr>
            <a:xfrm rot="16200000" flipV="1">
              <a:off x="9829" y="4062"/>
              <a:ext cx="567" cy="0"/>
            </a:xfrm>
            <a:prstGeom prst="line">
              <a:avLst/>
            </a:prstGeom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7" name="直接箭头连接符 56"/>
            <p:cNvCxnSpPr/>
            <p:nvPr/>
          </p:nvCxnSpPr>
          <p:spPr>
            <a:xfrm flipV="1">
              <a:off x="5415" y="5868"/>
              <a:ext cx="1596" cy="68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C1F0EF22-E92C-4275-9A16-EB270F9B6975}"/>
              </a:ext>
            </a:extLst>
          </p:cNvPr>
          <p:cNvSpPr txBox="1"/>
          <p:nvPr/>
        </p:nvSpPr>
        <p:spPr>
          <a:xfrm>
            <a:off x="550817" y="5402311"/>
            <a:ext cx="23071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Sampled Embedding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Prior Distribution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96C2F9DB-3E9F-4637-895D-5F22405A7161}"/>
              </a:ext>
            </a:extLst>
          </p:cNvPr>
          <p:cNvSpPr/>
          <p:nvPr/>
        </p:nvSpPr>
        <p:spPr>
          <a:xfrm>
            <a:off x="3425190" y="1562720"/>
            <a:ext cx="1668578" cy="5940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Pair Discriminator</a:t>
            </a:r>
          </a:p>
        </p:txBody>
      </p:sp>
      <p:cxnSp>
        <p:nvCxnSpPr>
          <p:cNvPr id="6" name="连接符: 肘形 5">
            <a:extLst>
              <a:ext uri="{FF2B5EF4-FFF2-40B4-BE49-F238E27FC236}">
                <a16:creationId xmlns:a16="http://schemas.microsoft.com/office/drawing/2014/main" id="{ECC9E2C2-EC27-4DAC-9E9D-AC086515A16D}"/>
              </a:ext>
            </a:extLst>
          </p:cNvPr>
          <p:cNvCxnSpPr>
            <a:cxnSpLocks/>
            <a:stCxn id="11" idx="2"/>
            <a:endCxn id="49" idx="1"/>
          </p:cNvCxnSpPr>
          <p:nvPr/>
        </p:nvCxnSpPr>
        <p:spPr>
          <a:xfrm rot="5400000" flipH="1" flipV="1">
            <a:off x="1211665" y="4018338"/>
            <a:ext cx="4372122" cy="54927"/>
          </a:xfrm>
          <a:prstGeom prst="bentConnector4">
            <a:avLst>
              <a:gd name="adj1" fmla="val -1782"/>
              <a:gd name="adj2" fmla="val -5388079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CFB3B56F-D885-4443-8054-B6987E430C6F}"/>
              </a:ext>
            </a:extLst>
          </p:cNvPr>
          <p:cNvCxnSpPr>
            <a:cxnSpLocks/>
          </p:cNvCxnSpPr>
          <p:nvPr/>
        </p:nvCxnSpPr>
        <p:spPr>
          <a:xfrm flipH="1">
            <a:off x="5108732" y="1878303"/>
            <a:ext cx="63849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8BDBDFF3-4622-4590-BC16-CCCB4EDA231B}"/>
              </a:ext>
            </a:extLst>
          </p:cNvPr>
          <p:cNvCxnSpPr>
            <a:cxnSpLocks/>
          </p:cNvCxnSpPr>
          <p:nvPr/>
        </p:nvCxnSpPr>
        <p:spPr>
          <a:xfrm flipV="1">
            <a:off x="4259479" y="1126923"/>
            <a:ext cx="0" cy="41435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文本框 193">
            <a:extLst>
              <a:ext uri="{FF2B5EF4-FFF2-40B4-BE49-F238E27FC236}">
                <a16:creationId xmlns:a16="http://schemas.microsoft.com/office/drawing/2014/main" id="{4351AE22-3C82-4383-AC80-DEBC18D6F3D7}"/>
              </a:ext>
            </a:extLst>
          </p:cNvPr>
          <p:cNvSpPr txBox="1"/>
          <p:nvPr/>
        </p:nvSpPr>
        <p:spPr>
          <a:xfrm>
            <a:off x="3503470" y="799155"/>
            <a:ext cx="1512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Paired or not?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9" name="连接符: 肘形 68">
            <a:extLst>
              <a:ext uri="{FF2B5EF4-FFF2-40B4-BE49-F238E27FC236}">
                <a16:creationId xmlns:a16="http://schemas.microsoft.com/office/drawing/2014/main" id="{A2FBD5F1-52F9-4FA7-ADBA-D8B8409B7901}"/>
              </a:ext>
            </a:extLst>
          </p:cNvPr>
          <p:cNvCxnSpPr>
            <a:cxnSpLocks/>
            <a:stCxn id="52" idx="3"/>
            <a:endCxn id="36" idx="2"/>
          </p:cNvCxnSpPr>
          <p:nvPr/>
        </p:nvCxnSpPr>
        <p:spPr>
          <a:xfrm flipH="1">
            <a:off x="6506210" y="1878303"/>
            <a:ext cx="542925" cy="4269105"/>
          </a:xfrm>
          <a:prstGeom prst="bentConnector4">
            <a:avLst>
              <a:gd name="adj1" fmla="val -314170"/>
              <a:gd name="adj2" fmla="val 105355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文本框 204">
            <a:extLst>
              <a:ext uri="{FF2B5EF4-FFF2-40B4-BE49-F238E27FC236}">
                <a16:creationId xmlns:a16="http://schemas.microsoft.com/office/drawing/2014/main" id="{B8044414-4B72-4622-9472-A59E40D96D4B}"/>
              </a:ext>
            </a:extLst>
          </p:cNvPr>
          <p:cNvSpPr txBox="1"/>
          <p:nvPr/>
        </p:nvSpPr>
        <p:spPr>
          <a:xfrm>
            <a:off x="7285198" y="1234590"/>
            <a:ext cx="1568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Geometry Consistency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4" name="连接符: 肘形 83">
            <a:extLst>
              <a:ext uri="{FF2B5EF4-FFF2-40B4-BE49-F238E27FC236}">
                <a16:creationId xmlns:a16="http://schemas.microsoft.com/office/drawing/2014/main" id="{36993EFF-06B2-44DC-A506-F547D230225D}"/>
              </a:ext>
            </a:extLst>
          </p:cNvPr>
          <p:cNvCxnSpPr>
            <a:cxnSpLocks/>
            <a:stCxn id="3" idx="0"/>
            <a:endCxn id="46" idx="1"/>
          </p:cNvCxnSpPr>
          <p:nvPr/>
        </p:nvCxnSpPr>
        <p:spPr>
          <a:xfrm rot="5400000" flipH="1" flipV="1">
            <a:off x="2239003" y="3167740"/>
            <a:ext cx="1699970" cy="2769173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预期成果与创新点</a:t>
            </a: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17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98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四</a:t>
            </a:r>
          </a:p>
        </p:txBody>
      </p:sp>
      <p:sp>
        <p:nvSpPr>
          <p:cNvPr id="60" name="圆角矩形 59"/>
          <p:cNvSpPr/>
          <p:nvPr/>
        </p:nvSpPr>
        <p:spPr>
          <a:xfrm>
            <a:off x="252095" y="1076960"/>
            <a:ext cx="8593455" cy="5135245"/>
          </a:xfrm>
          <a:prstGeom prst="roundRect">
            <a:avLst>
              <a:gd name="adj" fmla="val 6433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内容占位符 2"/>
          <p:cNvSpPr txBox="1"/>
          <p:nvPr/>
        </p:nvSpPr>
        <p:spPr>
          <a:xfrm>
            <a:off x="252095" y="1112520"/>
            <a:ext cx="8594090" cy="48729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342265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6" panose="020B0600000000000000" pitchFamily="34" charset="-122"/>
                <a:ea typeface="Hiragino Sans GB W6" panose="020B0600000000000000" pitchFamily="34" charset="-122"/>
                <a:sym typeface="+mn-ea"/>
              </a:rPr>
              <a:t>提出视频三维人体姿态估计方法，实现有效的武打动作三维人体姿态估计框架</a:t>
            </a:r>
          </a:p>
          <a:p>
            <a:pPr indent="-342265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提出自监督武打动作语义特征编码方法，实现视频流与姿态流的跨模态语义提取</a:t>
            </a:r>
            <a:endParaRPr lang="en-US" altLang="zh-CN" sz="2000" dirty="0">
              <a:latin typeface="Hiragino Sans GB W6" panose="020B0600000000000000" pitchFamily="34" charset="-122"/>
              <a:ea typeface="Hiragino Sans GB W6" panose="020B0600000000000000" pitchFamily="34" charset="-122"/>
            </a:endParaRPr>
          </a:p>
          <a:p>
            <a:pPr indent="-342265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000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提出个性化可控的武打动作生成方法，实现开放环境下基于语义信息的个性化武打动作生成</a:t>
            </a:r>
            <a:endParaRPr lang="en-US" altLang="zh-CN" sz="2000" dirty="0">
              <a:latin typeface="Hiragino Sans GB W6" panose="020B0600000000000000" pitchFamily="34" charset="-122"/>
              <a:ea typeface="Hiragino Sans GB W6" panose="020B0600000000000000" pitchFamily="34" charset="-122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800" dirty="0">
              <a:latin typeface="Hiragino Sans GB W6" panose="020B0600000000000000" pitchFamily="34" charset="-122"/>
              <a:ea typeface="Hiragino Sans GB W6" panose="020B0600000000000000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1907753" y="2161181"/>
            <a:ext cx="5668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0A1020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一、研究背景</a:t>
            </a:r>
          </a:p>
        </p:txBody>
      </p:sp>
      <p:sp>
        <p:nvSpPr>
          <p:cNvPr id="12" name="矩形 11"/>
          <p:cNvSpPr/>
          <p:nvPr/>
        </p:nvSpPr>
        <p:spPr>
          <a:xfrm>
            <a:off x="1828800" y="2066910"/>
            <a:ext cx="5823501" cy="656638"/>
          </a:xfrm>
          <a:prstGeom prst="rect">
            <a:avLst/>
          </a:prstGeom>
          <a:noFill/>
          <a:ln w="15875">
            <a:solidFill>
              <a:srgbClr val="0A10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907753" y="3073904"/>
            <a:ext cx="5668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0A1020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二、研究概述</a:t>
            </a:r>
          </a:p>
        </p:txBody>
      </p:sp>
      <p:sp>
        <p:nvSpPr>
          <p:cNvPr id="14" name="矩形 13"/>
          <p:cNvSpPr/>
          <p:nvPr/>
        </p:nvSpPr>
        <p:spPr>
          <a:xfrm>
            <a:off x="1828800" y="2979633"/>
            <a:ext cx="5823501" cy="656638"/>
          </a:xfrm>
          <a:prstGeom prst="rect">
            <a:avLst/>
          </a:prstGeom>
          <a:noFill/>
          <a:ln w="15875">
            <a:solidFill>
              <a:srgbClr val="0A10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907753" y="3998207"/>
            <a:ext cx="5668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0A1020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三、研究方案</a:t>
            </a:r>
          </a:p>
        </p:txBody>
      </p:sp>
      <p:sp>
        <p:nvSpPr>
          <p:cNvPr id="16" name="矩形 15"/>
          <p:cNvSpPr/>
          <p:nvPr/>
        </p:nvSpPr>
        <p:spPr>
          <a:xfrm>
            <a:off x="1828800" y="3903936"/>
            <a:ext cx="5823501" cy="656638"/>
          </a:xfrm>
          <a:prstGeom prst="rect">
            <a:avLst/>
          </a:prstGeom>
          <a:noFill/>
          <a:ln w="15875">
            <a:solidFill>
              <a:srgbClr val="0A10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2717801" y="2717800"/>
            <a:ext cx="6857999" cy="1422400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-118573" y="0"/>
            <a:ext cx="1540973" cy="6858000"/>
          </a:xfrm>
          <a:prstGeom prst="rect">
            <a:avLst/>
          </a:prstGeom>
          <a:solidFill>
            <a:srgbClr val="999999">
              <a:alpha val="59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640188" y="289659"/>
            <a:ext cx="4033729" cy="1580416"/>
            <a:chOff x="640188" y="289659"/>
            <a:chExt cx="4033729" cy="1580416"/>
          </a:xfrm>
        </p:grpSpPr>
        <p:sp>
          <p:nvSpPr>
            <p:cNvPr id="35" name="流程图: 联系 34"/>
            <p:cNvSpPr/>
            <p:nvPr/>
          </p:nvSpPr>
          <p:spPr>
            <a:xfrm>
              <a:off x="640188" y="289659"/>
              <a:ext cx="1608874" cy="1580416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36" name="流程图: 联系 35"/>
            <p:cNvSpPr/>
            <p:nvPr/>
          </p:nvSpPr>
          <p:spPr>
            <a:xfrm>
              <a:off x="820950" y="456346"/>
              <a:ext cx="1247350" cy="1247041"/>
            </a:xfrm>
            <a:prstGeom prst="flowChartConnector">
              <a:avLst/>
            </a:prstGeom>
            <a:solidFill>
              <a:schemeClr val="bg1"/>
            </a:solidFill>
            <a:ln w="44450">
              <a:solidFill>
                <a:srgbClr val="999999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941923" y="787478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iragino Sans GB W3" panose="020B0300000000000000" pitchFamily="34" charset="-122"/>
                  <a:ea typeface="Hiragino Sans GB W3" panose="020B0300000000000000" pitchFamily="34" charset="-122"/>
                  <a:cs typeface="BrowalliaUPC" panose="020B0604020202020204" pitchFamily="34" charset="-34"/>
                </a:rPr>
                <a:t>目录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2145661" y="787556"/>
              <a:ext cx="25282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>
                      <a:lumMod val="50000"/>
                    </a:schemeClr>
                  </a:solidFill>
                  <a:latin typeface="Hiragino Sans GB W3" panose="020B0300000000000000" pitchFamily="34" charset="-122"/>
                  <a:ea typeface="Hiragino Sans GB W3" panose="020B0300000000000000" pitchFamily="34" charset="-122"/>
                  <a:cs typeface="Vrinda" panose="020B0502040204020203" pitchFamily="34" charset="0"/>
                </a:rPr>
                <a:t>CONTENTS</a:t>
              </a:r>
              <a:endParaRPr lang="zh-CN" altLang="en-US" sz="3200" dirty="0">
                <a:solidFill>
                  <a:schemeClr val="bg1">
                    <a:lumMod val="50000"/>
                  </a:schemeClr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Vrinda" panose="020B0502040204020203" pitchFamily="34" charset="0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907753" y="4922510"/>
            <a:ext cx="5668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0A1020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四、预期成果</a:t>
            </a:r>
          </a:p>
        </p:txBody>
      </p:sp>
      <p:sp>
        <p:nvSpPr>
          <p:cNvPr id="20" name="矩形 19"/>
          <p:cNvSpPr/>
          <p:nvPr/>
        </p:nvSpPr>
        <p:spPr>
          <a:xfrm>
            <a:off x="1828800" y="4828239"/>
            <a:ext cx="5823501" cy="656638"/>
          </a:xfrm>
          <a:prstGeom prst="rect">
            <a:avLst/>
          </a:prstGeom>
          <a:noFill/>
          <a:ln w="15875">
            <a:solidFill>
              <a:srgbClr val="0A10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研究背景</a:t>
            </a:r>
            <a:endParaRPr lang="zh-CN" altLang="en-US" sz="28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2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500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一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02260" y="738808"/>
            <a:ext cx="8109155" cy="3731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基于姿态的个性化可控的武打动作生成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342265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基于姿态的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武打动作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生成</a:t>
            </a:r>
          </a:p>
          <a:p>
            <a:pPr marL="115443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通过学习人体结构和运动特征，实现从特征表示到武打动作视频帧间的映射</a:t>
            </a:r>
          </a:p>
          <a:p>
            <a:pPr marL="541655" indent="-342265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语义驱动的武打动作生成</a:t>
            </a:r>
          </a:p>
          <a:p>
            <a:pPr marL="115443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给定一段关于武打动作的语义特征嵌入，生成相应的个性化武打动作视频</a:t>
            </a:r>
          </a:p>
          <a:p>
            <a:pPr marL="541655" indent="-342265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研究难点</a:t>
            </a: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700" y="4298315"/>
            <a:ext cx="3206750" cy="18040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52805" y="4406265"/>
            <a:ext cx="4180840" cy="1710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寻找足以表达、刻画人体结构和人物动作的特征表示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寻找根据语义特征表示、姿态和个性化外观生成武打动作视频帧的方法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研究概述</a:t>
            </a:r>
            <a:endParaRPr lang="zh-CN" altLang="en-US" sz="28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3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39725" y="648335"/>
            <a:ext cx="8204200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基于个性化可控的武打动作视频生成</a:t>
            </a:r>
            <a:endParaRPr lang="en-US" altLang="zh-CN" sz="20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18732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 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研究思路：基于语义特征以及个性化人物外观，学习从姿态到真实视频帧的映射</a:t>
            </a:r>
          </a:p>
        </p:txBody>
      </p:sp>
      <p:grpSp>
        <p:nvGrpSpPr>
          <p:cNvPr id="70" name="组合 69"/>
          <p:cNvGrpSpPr/>
          <p:nvPr/>
        </p:nvGrpSpPr>
        <p:grpSpPr>
          <a:xfrm>
            <a:off x="398145" y="2257425"/>
            <a:ext cx="8544560" cy="4009390"/>
            <a:chOff x="672" y="3270"/>
            <a:chExt cx="13456" cy="6314"/>
          </a:xfrm>
        </p:grpSpPr>
        <p:sp>
          <p:nvSpPr>
            <p:cNvPr id="25" name="圆角矩形 24"/>
            <p:cNvSpPr/>
            <p:nvPr/>
          </p:nvSpPr>
          <p:spPr>
            <a:xfrm>
              <a:off x="4132" y="3270"/>
              <a:ext cx="4373" cy="6314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672" y="3270"/>
              <a:ext cx="2549" cy="6187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166" y="4349"/>
              <a:ext cx="1493" cy="10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/>
                <a:t>输入武打视频</a:t>
              </a:r>
            </a:p>
          </p:txBody>
        </p:sp>
        <p:cxnSp>
          <p:nvCxnSpPr>
            <p:cNvPr id="33" name="直接连接符 32"/>
            <p:cNvCxnSpPr/>
            <p:nvPr/>
          </p:nvCxnSpPr>
          <p:spPr>
            <a:xfrm rot="5400000">
              <a:off x="1528" y="5693"/>
              <a:ext cx="680" cy="0"/>
            </a:xfrm>
            <a:prstGeom prst="line">
              <a:avLst/>
            </a:prstGeom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" name="矩形 6"/>
            <p:cNvSpPr/>
            <p:nvPr/>
          </p:nvSpPr>
          <p:spPr>
            <a:xfrm>
              <a:off x="1166" y="6025"/>
              <a:ext cx="1493" cy="10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/>
                <a:t>人体姿态估计</a:t>
              </a:r>
            </a:p>
          </p:txBody>
        </p:sp>
        <p:cxnSp>
          <p:nvCxnSpPr>
            <p:cNvPr id="11" name="直接连接符 10"/>
            <p:cNvCxnSpPr/>
            <p:nvPr/>
          </p:nvCxnSpPr>
          <p:spPr>
            <a:xfrm rot="5400000">
              <a:off x="6083" y="5753"/>
              <a:ext cx="567" cy="0"/>
            </a:xfrm>
            <a:prstGeom prst="line">
              <a:avLst/>
            </a:prstGeom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rot="5400000">
              <a:off x="1558" y="7370"/>
              <a:ext cx="680" cy="0"/>
            </a:xfrm>
            <a:prstGeom prst="line">
              <a:avLst/>
            </a:prstGeom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5" name="波形 14"/>
            <p:cNvSpPr/>
            <p:nvPr/>
          </p:nvSpPr>
          <p:spPr>
            <a:xfrm>
              <a:off x="990" y="7477"/>
              <a:ext cx="1793" cy="1685"/>
            </a:xfrm>
            <a:prstGeom prst="wav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/>
                <a:t>武打姿态视频集</a:t>
              </a:r>
            </a:p>
          </p:txBody>
        </p:sp>
        <p:sp>
          <p:nvSpPr>
            <p:cNvPr id="17" name="右箭头 16"/>
            <p:cNvSpPr/>
            <p:nvPr/>
          </p:nvSpPr>
          <p:spPr>
            <a:xfrm>
              <a:off x="3288" y="6377"/>
              <a:ext cx="753" cy="40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259" y="6093"/>
              <a:ext cx="2212" cy="10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动作编码</a:t>
              </a:r>
            </a:p>
          </p:txBody>
        </p:sp>
        <p:cxnSp>
          <p:nvCxnSpPr>
            <p:cNvPr id="21" name="直接连接符 20"/>
            <p:cNvCxnSpPr/>
            <p:nvPr/>
          </p:nvCxnSpPr>
          <p:spPr>
            <a:xfrm rot="5400000">
              <a:off x="5968" y="7482"/>
              <a:ext cx="794" cy="0"/>
            </a:xfrm>
            <a:prstGeom prst="line">
              <a:avLst/>
            </a:prstGeom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2" name="波形 21"/>
            <p:cNvSpPr/>
            <p:nvPr/>
          </p:nvSpPr>
          <p:spPr>
            <a:xfrm>
              <a:off x="5048" y="7929"/>
              <a:ext cx="2540" cy="1267"/>
            </a:xfrm>
            <a:prstGeom prst="wav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动作语义特征</a:t>
              </a:r>
            </a:p>
          </p:txBody>
        </p:sp>
        <p:sp>
          <p:nvSpPr>
            <p:cNvPr id="24" name="波形 23"/>
            <p:cNvSpPr/>
            <p:nvPr/>
          </p:nvSpPr>
          <p:spPr>
            <a:xfrm>
              <a:off x="5444" y="4002"/>
              <a:ext cx="1748" cy="1685"/>
            </a:xfrm>
            <a:prstGeom prst="wav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武打姿态视频集</a:t>
              </a:r>
            </a:p>
          </p:txBody>
        </p:sp>
        <p:sp>
          <p:nvSpPr>
            <p:cNvPr id="26" name="右箭头 25"/>
            <p:cNvSpPr/>
            <p:nvPr/>
          </p:nvSpPr>
          <p:spPr>
            <a:xfrm>
              <a:off x="8600" y="6363"/>
              <a:ext cx="753" cy="40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圆角矩形 49"/>
            <p:cNvSpPr/>
            <p:nvPr/>
          </p:nvSpPr>
          <p:spPr>
            <a:xfrm>
              <a:off x="9457" y="3276"/>
              <a:ext cx="4671" cy="6282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11718" y="4113"/>
              <a:ext cx="2098" cy="10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语义特征和人物外观</a:t>
              </a:r>
            </a:p>
          </p:txBody>
        </p:sp>
        <p:cxnSp>
          <p:nvCxnSpPr>
            <p:cNvPr id="52" name="直接连接符 51"/>
            <p:cNvCxnSpPr/>
            <p:nvPr/>
          </p:nvCxnSpPr>
          <p:spPr>
            <a:xfrm rot="5400000">
              <a:off x="11351" y="5893"/>
              <a:ext cx="680" cy="0"/>
            </a:xfrm>
            <a:prstGeom prst="line">
              <a:avLst/>
            </a:prstGeom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rot="16200000">
              <a:off x="11691" y="4457"/>
              <a:ext cx="0" cy="2211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54" name="直接连接符 53"/>
            <p:cNvCxnSpPr/>
            <p:nvPr/>
          </p:nvCxnSpPr>
          <p:spPr>
            <a:xfrm rot="16200000">
              <a:off x="10358" y="5357"/>
              <a:ext cx="454" cy="0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55" name="直接连接符 54"/>
            <p:cNvCxnSpPr/>
            <p:nvPr/>
          </p:nvCxnSpPr>
          <p:spPr>
            <a:xfrm rot="16200000">
              <a:off x="12544" y="5352"/>
              <a:ext cx="454" cy="0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56" name="矩形 55"/>
            <p:cNvSpPr/>
            <p:nvPr/>
          </p:nvSpPr>
          <p:spPr>
            <a:xfrm>
              <a:off x="10584" y="6218"/>
              <a:ext cx="2212" cy="10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/>
                <a:t>视频帧生成</a:t>
              </a:r>
            </a:p>
          </p:txBody>
        </p:sp>
        <p:cxnSp>
          <p:nvCxnSpPr>
            <p:cNvPr id="57" name="直接连接符 56"/>
            <p:cNvCxnSpPr/>
            <p:nvPr/>
          </p:nvCxnSpPr>
          <p:spPr>
            <a:xfrm rot="5400000">
              <a:off x="11351" y="7563"/>
              <a:ext cx="680" cy="0"/>
            </a:xfrm>
            <a:prstGeom prst="line">
              <a:avLst/>
            </a:prstGeom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60" name="矩形 59"/>
            <p:cNvSpPr/>
            <p:nvPr/>
          </p:nvSpPr>
          <p:spPr>
            <a:xfrm>
              <a:off x="9571" y="4119"/>
              <a:ext cx="1867" cy="10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/>
                <a:t>武打动作姿态序列</a:t>
              </a:r>
            </a:p>
          </p:txBody>
        </p:sp>
        <p:sp>
          <p:nvSpPr>
            <p:cNvPr id="63" name="矩形 62"/>
            <p:cNvSpPr/>
            <p:nvPr/>
          </p:nvSpPr>
          <p:spPr>
            <a:xfrm>
              <a:off x="10399" y="7888"/>
              <a:ext cx="2729" cy="10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个性化武打动作生成结果</a:t>
              </a: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672" y="3516"/>
              <a:ext cx="255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ea typeface="Hiragino Sans GB W3" panose="020B0300000000000000" pitchFamily="34" charset="-122"/>
                </a:rPr>
                <a:t>人体姿态估计</a:t>
              </a: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4132" y="3451"/>
              <a:ext cx="437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Hiragino Sans GB W3" panose="020B0300000000000000" pitchFamily="34" charset="-122"/>
                  <a:ea typeface="Hiragino Sans GB W3" panose="020B0300000000000000" pitchFamily="34" charset="-122"/>
                  <a:sym typeface="+mn-ea"/>
                </a:rPr>
                <a:t>武打动作语义特征提取</a:t>
              </a: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9457" y="3451"/>
              <a:ext cx="467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latin typeface="Hiragino Sans GB W3" panose="020B0300000000000000" pitchFamily="34" charset="-122"/>
                  <a:ea typeface="Hiragino Sans GB W3" panose="020B0300000000000000" pitchFamily="34" charset="-122"/>
                  <a:sym typeface="+mn-ea"/>
                </a:rPr>
                <a:t>个性化武打动作生成</a:t>
              </a:r>
            </a:p>
          </p:txBody>
        </p:sp>
        <p:cxnSp>
          <p:nvCxnSpPr>
            <p:cNvPr id="67" name="直接连接符 66"/>
            <p:cNvCxnSpPr/>
            <p:nvPr/>
          </p:nvCxnSpPr>
          <p:spPr>
            <a:xfrm rot="5400000">
              <a:off x="11339" y="5879"/>
              <a:ext cx="680" cy="0"/>
            </a:xfrm>
            <a:prstGeom prst="line">
              <a:avLst/>
            </a:prstGeom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rot="16200000">
              <a:off x="11679" y="4443"/>
              <a:ext cx="0" cy="2211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研究概述</a:t>
            </a:r>
            <a:endParaRPr lang="zh-CN" altLang="en-US" sz="28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4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88595" y="768350"/>
            <a:ext cx="4250055" cy="3004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武打视频人体姿态估计</a:t>
            </a:r>
            <a:endParaRPr lang="en-US" altLang="zh-CN" sz="20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18732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 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基于骨架的</a:t>
            </a: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2D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人体姿态估计</a:t>
            </a:r>
          </a:p>
          <a:p>
            <a:pPr marL="1154430" lvl="1" indent="-342900" fontAlgn="auto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可控、紧凑、易提取</a:t>
            </a:r>
          </a:p>
          <a:p>
            <a:pPr marL="1154430" lvl="1" indent="-342900" fontAlgn="auto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生成视频时，仅用骨架，纹理特征需依靠生成网络填补，生成质量易不理想</a:t>
            </a:r>
            <a:endParaRPr lang="en-US" altLang="zh-CN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pic>
        <p:nvPicPr>
          <p:cNvPr id="5" name="图片 4" descr="openpose_dem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135" y="3351530"/>
            <a:ext cx="2241550" cy="2965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730115" y="768350"/>
            <a:ext cx="3989070" cy="4143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18732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 3D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人体姿态估计</a:t>
            </a:r>
          </a:p>
          <a:p>
            <a:pPr marL="1154430" lvl="1" indent="-342900" fontAlgn="auto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人体姿态标注困难</a:t>
            </a:r>
          </a:p>
          <a:p>
            <a:pPr marL="1154430" lvl="1" indent="-342900" fontAlgn="auto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相较骨架姿态，</a:t>
            </a:r>
            <a:r>
              <a:rPr lang="en-US" altLang="zh-CN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3D</a:t>
            </a: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人体姿态到</a:t>
            </a:r>
            <a:r>
              <a:rPr lang="en-US" altLang="zh-CN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2D</a:t>
            </a: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视频帧的生成质量更加可控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pic>
        <p:nvPicPr>
          <p:cNvPr id="11" name="图片 10" descr="3D Pos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8650" y="3601085"/>
            <a:ext cx="4572000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研究概述</a:t>
            </a:r>
            <a:endParaRPr lang="zh-CN" altLang="en-US" sz="28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5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88595" y="768350"/>
            <a:ext cx="7982585" cy="3846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武打视频人体姿态估计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342265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面向武打动作视频生成需求，以视频中的</a:t>
            </a:r>
            <a:r>
              <a:rPr 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3D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人体姿态估计为研究场景，围绕如何建立更为有效的</a:t>
            </a:r>
            <a:r>
              <a:rPr 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3D</a:t>
            </a: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人体姿态估计算法开展研究。</a:t>
            </a:r>
          </a:p>
          <a:p>
            <a:pPr marL="541655" indent="-342265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研究难点</a:t>
            </a:r>
          </a:p>
          <a:p>
            <a:pPr marL="999490" lvl="1" indent="-342900" fontAlgn="auto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ym typeface="+mn-ea"/>
              </a:rPr>
              <a:t>2D</a:t>
            </a:r>
            <a:r>
              <a:rPr lang="zh-CN" altLang="en-US" dirty="0">
                <a:sym typeface="+mn-ea"/>
              </a:rPr>
              <a:t>场景下，被遮挡的人体部位视觉信息难以还原，人体姿态估计不理想</a:t>
            </a:r>
          </a:p>
          <a:p>
            <a:pPr marL="999490" lvl="1" indent="-342900" fontAlgn="auto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ym typeface="+mn-ea"/>
              </a:rPr>
              <a:t>3D</a:t>
            </a:r>
            <a:r>
              <a:rPr lang="zh-CN" altLang="en-US" dirty="0">
                <a:sym typeface="+mn-ea"/>
              </a:rPr>
              <a:t>人体姿态标注困难</a:t>
            </a: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  <a:sym typeface="+mn-ea"/>
            </a:endParaRPr>
          </a:p>
          <a:p>
            <a:pPr marL="998855" lvl="1" indent="-342265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187325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pic>
        <p:nvPicPr>
          <p:cNvPr id="11" name="图片 10" descr="3D Pos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9780" y="3877310"/>
            <a:ext cx="4959985" cy="2463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研究概述</a:t>
            </a:r>
            <a:endParaRPr lang="zh-CN" altLang="en-US" sz="28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6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0360" y="853108"/>
            <a:ext cx="8109155" cy="261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武打动作视频语义提取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342265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给定一段视频，提取人物武打动作的语义信息。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94CD262-D273-439F-A5D4-9D952D39C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086" y="2998038"/>
            <a:ext cx="1737949" cy="1656000"/>
          </a:xfrm>
          <a:prstGeom prst="rect">
            <a:avLst/>
          </a:prstGeom>
        </p:spPr>
      </p:pic>
      <p:sp>
        <p:nvSpPr>
          <p:cNvPr id="15" name="右箭头 21">
            <a:extLst>
              <a:ext uri="{FF2B5EF4-FFF2-40B4-BE49-F238E27FC236}">
                <a16:creationId xmlns:a16="http://schemas.microsoft.com/office/drawing/2014/main" id="{19DB22B9-BECE-46ED-B89B-DC7A9544CB38}"/>
              </a:ext>
            </a:extLst>
          </p:cNvPr>
          <p:cNvSpPr/>
          <p:nvPr/>
        </p:nvSpPr>
        <p:spPr>
          <a:xfrm>
            <a:off x="3054906" y="3696815"/>
            <a:ext cx="478155" cy="2584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E01DA88-69AE-4CE0-A552-E27F01FA2786}"/>
              </a:ext>
            </a:extLst>
          </p:cNvPr>
          <p:cNvSpPr txBox="1"/>
          <p:nvPr/>
        </p:nvSpPr>
        <p:spPr>
          <a:xfrm>
            <a:off x="5119268" y="3692035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“一个人在跑步”的语义信息</a:t>
            </a:r>
          </a:p>
        </p:txBody>
      </p:sp>
      <p:sp>
        <p:nvSpPr>
          <p:cNvPr id="17" name="梯形 16">
            <a:extLst>
              <a:ext uri="{FF2B5EF4-FFF2-40B4-BE49-F238E27FC236}">
                <a16:creationId xmlns:a16="http://schemas.microsoft.com/office/drawing/2014/main" id="{4AF10457-4400-4F64-86DE-BE6F5499F718}"/>
              </a:ext>
            </a:extLst>
          </p:cNvPr>
          <p:cNvSpPr/>
          <p:nvPr/>
        </p:nvSpPr>
        <p:spPr>
          <a:xfrm rot="16200000" flipV="1">
            <a:off x="3567787" y="3446541"/>
            <a:ext cx="962729" cy="758991"/>
          </a:xfrm>
          <a:prstGeom prst="trapezoid">
            <a:avLst>
              <a:gd name="adj" fmla="val 31493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右箭头 21">
            <a:extLst>
              <a:ext uri="{FF2B5EF4-FFF2-40B4-BE49-F238E27FC236}">
                <a16:creationId xmlns:a16="http://schemas.microsoft.com/office/drawing/2014/main" id="{F7D27E93-59DE-4FAB-894B-4888F4C87EAC}"/>
              </a:ext>
            </a:extLst>
          </p:cNvPr>
          <p:cNvSpPr/>
          <p:nvPr/>
        </p:nvSpPr>
        <p:spPr>
          <a:xfrm>
            <a:off x="4565242" y="3696815"/>
            <a:ext cx="478155" cy="2584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2442C51-4E53-484A-A293-F39ECD387D4F}"/>
              </a:ext>
            </a:extLst>
          </p:cNvPr>
          <p:cNvSpPr txBox="1"/>
          <p:nvPr/>
        </p:nvSpPr>
        <p:spPr>
          <a:xfrm>
            <a:off x="3669656" y="439010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编码器</a:t>
            </a:r>
          </a:p>
        </p:txBody>
      </p:sp>
    </p:spTree>
    <p:extLst>
      <p:ext uri="{BB962C8B-B14F-4D97-AF65-F5344CB8AC3E}">
        <p14:creationId xmlns:p14="http://schemas.microsoft.com/office/powerpoint/2010/main" val="371080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研究概述</a:t>
            </a:r>
            <a:endParaRPr lang="zh-CN" altLang="en-US" sz="28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453186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7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0360" y="853108"/>
            <a:ext cx="8109155" cy="4369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武打动作视频语义提取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34226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面向武打动作视频语义提取，以特征嵌入为研究场景，围绕如何建立有效的编码器提取视频中人物的动作语义特征。</a:t>
            </a:r>
          </a:p>
          <a:p>
            <a:pPr marL="541655" indent="-342265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研究难点</a:t>
            </a:r>
          </a:p>
          <a:p>
            <a:pPr marL="999490" lvl="1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缺少动作相关的语义标签</a:t>
            </a:r>
            <a:endParaRPr lang="en-US" altLang="zh-CN" dirty="0">
              <a:latin typeface="Hiragino Sans GB W3" panose="020B0300000000000000" pitchFamily="34" charset="-122"/>
              <a:ea typeface="Hiragino Sans GB W3" panose="020B0300000000000000" pitchFamily="34" charset="-122"/>
              <a:sym typeface="+mn-ea"/>
            </a:endParaRPr>
          </a:p>
          <a:p>
            <a:pPr marL="999490" lvl="1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抽取的语义特征</a:t>
            </a:r>
            <a:r>
              <a:rPr lang="zh-CN" altLang="en-US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易受视频背景</a:t>
            </a:r>
            <a:r>
              <a:rPr lang="zh-CN" altLang="en-US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影响</a:t>
            </a:r>
            <a:endParaRPr lang="en-US" altLang="zh-CN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342265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  <a:sym typeface="+mn-ea"/>
            </a:endParaRPr>
          </a:p>
          <a:p>
            <a:pPr>
              <a:lnSpc>
                <a:spcPct val="200000"/>
              </a:lnSpc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AD1F2228-A838-488F-B2A8-B29A0B7B7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844" y="3851031"/>
            <a:ext cx="1737949" cy="1656000"/>
          </a:xfrm>
          <a:prstGeom prst="rect">
            <a:avLst/>
          </a:prstGeom>
        </p:spPr>
      </p:pic>
      <p:sp>
        <p:nvSpPr>
          <p:cNvPr id="18" name="右箭头 21">
            <a:extLst>
              <a:ext uri="{FF2B5EF4-FFF2-40B4-BE49-F238E27FC236}">
                <a16:creationId xmlns:a16="http://schemas.microsoft.com/office/drawing/2014/main" id="{AC4CC341-74E7-4157-B744-4F2FA00E5E15}"/>
              </a:ext>
            </a:extLst>
          </p:cNvPr>
          <p:cNvSpPr/>
          <p:nvPr/>
        </p:nvSpPr>
        <p:spPr>
          <a:xfrm>
            <a:off x="3061664" y="4549808"/>
            <a:ext cx="478155" cy="2584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7CD8C01-8F54-40D6-99AF-C50031555D51}"/>
              </a:ext>
            </a:extLst>
          </p:cNvPr>
          <p:cNvSpPr txBox="1"/>
          <p:nvPr/>
        </p:nvSpPr>
        <p:spPr>
          <a:xfrm>
            <a:off x="5126026" y="454502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“一个人在跑步”的语义信息</a:t>
            </a:r>
          </a:p>
        </p:txBody>
      </p:sp>
      <p:sp>
        <p:nvSpPr>
          <p:cNvPr id="21" name="梯形 20">
            <a:extLst>
              <a:ext uri="{FF2B5EF4-FFF2-40B4-BE49-F238E27FC236}">
                <a16:creationId xmlns:a16="http://schemas.microsoft.com/office/drawing/2014/main" id="{2FBBA75F-490F-4B06-92EC-3E3CDC76C10F}"/>
              </a:ext>
            </a:extLst>
          </p:cNvPr>
          <p:cNvSpPr/>
          <p:nvPr/>
        </p:nvSpPr>
        <p:spPr>
          <a:xfrm rot="16200000" flipV="1">
            <a:off x="3574545" y="4299534"/>
            <a:ext cx="962729" cy="758991"/>
          </a:xfrm>
          <a:prstGeom prst="trapezoid">
            <a:avLst>
              <a:gd name="adj" fmla="val 31493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右箭头 21">
            <a:extLst>
              <a:ext uri="{FF2B5EF4-FFF2-40B4-BE49-F238E27FC236}">
                <a16:creationId xmlns:a16="http://schemas.microsoft.com/office/drawing/2014/main" id="{BEC570DF-48BD-4F52-8476-DA7DF3D743D2}"/>
              </a:ext>
            </a:extLst>
          </p:cNvPr>
          <p:cNvSpPr/>
          <p:nvPr/>
        </p:nvSpPr>
        <p:spPr>
          <a:xfrm>
            <a:off x="4572000" y="4549808"/>
            <a:ext cx="478155" cy="2584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BB175F5-7BF3-4BF9-B249-C0B4BA1EB4AA}"/>
              </a:ext>
            </a:extLst>
          </p:cNvPr>
          <p:cNvSpPr txBox="1"/>
          <p:nvPr/>
        </p:nvSpPr>
        <p:spPr>
          <a:xfrm>
            <a:off x="3676414" y="524310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编码器</a:t>
            </a:r>
          </a:p>
        </p:txBody>
      </p:sp>
    </p:spTree>
    <p:extLst>
      <p:ext uri="{BB962C8B-B14F-4D97-AF65-F5344CB8AC3E}">
        <p14:creationId xmlns:p14="http://schemas.microsoft.com/office/powerpoint/2010/main" val="1314488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圆角矩形 20"/>
          <p:cNvSpPr/>
          <p:nvPr/>
        </p:nvSpPr>
        <p:spPr>
          <a:xfrm>
            <a:off x="954405" y="2399030"/>
            <a:ext cx="1574800" cy="390144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138908"/>
            <a:ext cx="7886700" cy="457201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Hiragino Sans GB W6" panose="020B0600000000000000" pitchFamily="34" charset="-122"/>
                <a:ea typeface="Hiragino Sans GB W6" panose="020B0600000000000000" pitchFamily="34" charset="-122"/>
              </a:rPr>
              <a:t>研究概述</a:t>
            </a:r>
            <a:endParaRPr lang="zh-CN" altLang="en-US" sz="28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3516" y="6415084"/>
            <a:ext cx="9157516" cy="442916"/>
          </a:xfrm>
          <a:prstGeom prst="rect">
            <a:avLst/>
          </a:prstGeom>
          <a:solidFill>
            <a:srgbClr val="CDCE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81954" y="6415086"/>
            <a:ext cx="1162046" cy="442914"/>
            <a:chOff x="7981954" y="6415086"/>
            <a:chExt cx="1162046" cy="442914"/>
          </a:xfrm>
          <a:solidFill>
            <a:srgbClr val="606569"/>
          </a:solidFill>
        </p:grpSpPr>
        <p:sp>
          <p:nvSpPr>
            <p:cNvPr id="12" name="直角三角形 11"/>
            <p:cNvSpPr/>
            <p:nvPr/>
          </p:nvSpPr>
          <p:spPr>
            <a:xfrm rot="16200000">
              <a:off x="8074821" y="6322219"/>
              <a:ext cx="442914" cy="628648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10600" y="6415086"/>
              <a:ext cx="533400" cy="442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Hiragino Sans GB W3" panose="020B0300000000000000" pitchFamily="34" charset="-122"/>
                <a:ea typeface="Hiragino Sans GB W3" panose="020B0300000000000000" pitchFamily="34" charset="-122"/>
              </a:endParaRPr>
            </a:p>
          </p:txBody>
        </p:sp>
      </p:grp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>
          <a:xfrm>
            <a:off x="8543923" y="6343331"/>
            <a:ext cx="533401" cy="365125"/>
          </a:xfrm>
        </p:spPr>
        <p:txBody>
          <a:bodyPr/>
          <a:lstStyle/>
          <a:p>
            <a:pPr algn="ctr"/>
            <a:fld id="{24D305E6-DDA1-4351-A203-7C3FE64844A5}" type="slidenum">
              <a:rPr lang="zh-CN" altLang="en-US" smtClean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Times New Roman" panose="02020603050405020304" pitchFamily="18" charset="0"/>
              </a:rPr>
              <a:t>8</a:t>
            </a:fld>
            <a:endParaRPr lang="zh-CN" altLang="en-US" dirty="0">
              <a:solidFill>
                <a:schemeClr val="bg1"/>
              </a:solidFill>
              <a:latin typeface="Hiragino Sans GB W3" panose="020B0300000000000000" pitchFamily="34" charset="-122"/>
              <a:ea typeface="Hiragino Sans GB W3" panose="020B0300000000000000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88504" y="695325"/>
            <a:ext cx="8593546" cy="0"/>
          </a:xfrm>
          <a:prstGeom prst="line">
            <a:avLst/>
          </a:prstGeom>
          <a:ln w="12700">
            <a:solidFill>
              <a:srgbClr val="A5A5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196" y="6497792"/>
            <a:ext cx="7125003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基于姿态的个性化可控的武打动作生成</a:t>
            </a:r>
            <a:endParaRPr lang="zh-CN" altLang="en-US" sz="12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1" name="流程图: 联系 60"/>
          <p:cNvSpPr/>
          <p:nvPr/>
        </p:nvSpPr>
        <p:spPr>
          <a:xfrm>
            <a:off x="171450" y="81759"/>
            <a:ext cx="457200" cy="457200"/>
          </a:xfrm>
          <a:prstGeom prst="flowChartConnector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14300" dist="165100" dir="84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5922" y="76335"/>
            <a:ext cx="488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Hiragino Sans GB W3" panose="020B0300000000000000" pitchFamily="34" charset="-122"/>
                <a:ea typeface="Hiragino Sans GB W3" panose="020B0300000000000000" pitchFamily="34" charset="-122"/>
                <a:cs typeface="Arial" panose="020B0604020202020204" pitchFamily="34" charset="0"/>
              </a:rPr>
              <a:t>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40360" y="795958"/>
            <a:ext cx="8109155" cy="2153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zh-CN" altLang="en-US" sz="2000" b="1" dirty="0">
                <a:latin typeface="Hiragino Sans GB W3" panose="020B0300000000000000" pitchFamily="34" charset="-122"/>
                <a:ea typeface="Hiragino Sans GB W3" panose="020B0300000000000000" pitchFamily="34" charset="-122"/>
              </a:rPr>
              <a:t>个性化可控武打动作生成</a:t>
            </a:r>
            <a:endParaRPr lang="en-US" altLang="zh-CN" sz="2000" b="1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 marL="541655" indent="-342265" fontAlgn="auto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Hiragino Sans GB W3" panose="020B0300000000000000" pitchFamily="34" charset="-122"/>
                <a:ea typeface="Hiragino Sans GB W3" panose="020B0300000000000000" pitchFamily="34" charset="-122"/>
                <a:sym typeface="+mn-ea"/>
              </a:rPr>
              <a:t>给定语义信息和人物外观，生成相应的个性化武打动作视频。</a:t>
            </a: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000" dirty="0">
              <a:latin typeface="Hiragino Sans GB W3" panose="020B0300000000000000" pitchFamily="34" charset="-122"/>
              <a:ea typeface="Hiragino Sans GB W3" panose="020B0300000000000000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870" y="4748530"/>
            <a:ext cx="1059815" cy="14058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5870" y="3467100"/>
            <a:ext cx="1020445" cy="1024255"/>
          </a:xfrm>
          <a:prstGeom prst="rect">
            <a:avLst/>
          </a:prstGeom>
        </p:spPr>
      </p:pic>
      <p:sp>
        <p:nvSpPr>
          <p:cNvPr id="60" name="矩形 59"/>
          <p:cNvSpPr/>
          <p:nvPr/>
        </p:nvSpPr>
        <p:spPr>
          <a:xfrm>
            <a:off x="1183004" y="2628735"/>
            <a:ext cx="1185545" cy="6375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语义信息</a:t>
            </a:r>
          </a:p>
        </p:txBody>
      </p:sp>
      <p:sp>
        <p:nvSpPr>
          <p:cNvPr id="22" name="右箭头 21"/>
          <p:cNvSpPr/>
          <p:nvPr/>
        </p:nvSpPr>
        <p:spPr>
          <a:xfrm>
            <a:off x="2638425" y="4220210"/>
            <a:ext cx="478155" cy="2584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2510" y="3450590"/>
            <a:ext cx="1737949" cy="1656000"/>
          </a:xfrm>
          <a:prstGeom prst="rect">
            <a:avLst/>
          </a:prstGeom>
        </p:spPr>
      </p:pic>
      <p:sp>
        <p:nvSpPr>
          <p:cNvPr id="38" name="右箭头 37"/>
          <p:cNvSpPr/>
          <p:nvPr/>
        </p:nvSpPr>
        <p:spPr>
          <a:xfrm>
            <a:off x="5360670" y="4220210"/>
            <a:ext cx="478155" cy="2584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3361055" y="2847975"/>
            <a:ext cx="1802130" cy="2880360"/>
            <a:chOff x="4693" y="3795"/>
            <a:chExt cx="2838" cy="4536"/>
          </a:xfrm>
        </p:grpSpPr>
        <p:grpSp>
          <p:nvGrpSpPr>
            <p:cNvPr id="24" name="组合 23"/>
            <p:cNvGrpSpPr/>
            <p:nvPr/>
          </p:nvGrpSpPr>
          <p:grpSpPr>
            <a:xfrm>
              <a:off x="4693" y="3795"/>
              <a:ext cx="2838" cy="4536"/>
              <a:chOff x="9951807" y="2458773"/>
              <a:chExt cx="1590971" cy="2069584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9951807" y="2458773"/>
                <a:ext cx="1590971" cy="2069584"/>
              </a:xfrm>
              <a:prstGeom prst="rect">
                <a:avLst/>
              </a:prstGeom>
              <a:solidFill>
                <a:srgbClr val="5B9BD5">
                  <a:lumMod val="20000"/>
                  <a:lumOff val="80000"/>
                </a:srgbClr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2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>
                <a:off x="10090675" y="3053986"/>
                <a:ext cx="1325840" cy="1329944"/>
                <a:chOff x="7141580" y="532234"/>
                <a:chExt cx="1325840" cy="1825393"/>
              </a:xfrm>
            </p:grpSpPr>
            <p:sp>
              <p:nvSpPr>
                <p:cNvPr id="27" name="矩形 26"/>
                <p:cNvSpPr/>
                <p:nvPr/>
              </p:nvSpPr>
              <p:spPr>
                <a:xfrm>
                  <a:off x="7141580" y="567159"/>
                  <a:ext cx="138896" cy="1790468"/>
                </a:xfrm>
                <a:prstGeom prst="rect">
                  <a:avLst/>
                </a:prstGeom>
                <a:solidFill>
                  <a:sysClr val="window" lastClr="FFFFFF"/>
                </a:solidFill>
                <a:ln w="28575" cap="flat" cmpd="sng" algn="ctr">
                  <a:solidFill>
                    <a:srgbClr val="4472C4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62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8328524" y="532234"/>
                  <a:ext cx="138896" cy="1790468"/>
                </a:xfrm>
                <a:prstGeom prst="rect">
                  <a:avLst/>
                </a:prstGeom>
                <a:solidFill>
                  <a:sysClr val="window" lastClr="FFFFFF"/>
                </a:solidFill>
                <a:ln w="28575" cap="flat" cmpd="sng" algn="ctr">
                  <a:solidFill>
                    <a:srgbClr val="4472C4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62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7339676" y="763929"/>
                  <a:ext cx="138896" cy="1396928"/>
                </a:xfrm>
                <a:prstGeom prst="rect">
                  <a:avLst/>
                </a:prstGeom>
                <a:solidFill>
                  <a:sysClr val="window" lastClr="FFFFFF"/>
                </a:solidFill>
                <a:ln w="28575" cap="flat" cmpd="sng" algn="ctr">
                  <a:solidFill>
                    <a:srgbClr val="4472C4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62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2" name="矩形 31"/>
                <p:cNvSpPr/>
                <p:nvPr/>
              </p:nvSpPr>
              <p:spPr>
                <a:xfrm>
                  <a:off x="7542396" y="955676"/>
                  <a:ext cx="138896" cy="1020148"/>
                </a:xfrm>
                <a:prstGeom prst="rect">
                  <a:avLst/>
                </a:prstGeom>
                <a:solidFill>
                  <a:sysClr val="window" lastClr="FFFFFF"/>
                </a:solidFill>
                <a:ln w="28575" cap="flat" cmpd="sng" algn="ctr">
                  <a:solidFill>
                    <a:srgbClr val="4472C4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62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7738928" y="1134881"/>
                  <a:ext cx="138896" cy="655023"/>
                </a:xfrm>
                <a:prstGeom prst="rect">
                  <a:avLst/>
                </a:prstGeom>
                <a:solidFill>
                  <a:sysClr val="window" lastClr="FFFFFF"/>
                </a:solidFill>
                <a:ln w="28575" cap="flat" cmpd="sng" algn="ctr">
                  <a:solidFill>
                    <a:srgbClr val="4472C4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62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7935460" y="955676"/>
                  <a:ext cx="138896" cy="1020148"/>
                </a:xfrm>
                <a:prstGeom prst="rect">
                  <a:avLst/>
                </a:prstGeom>
                <a:solidFill>
                  <a:sysClr val="window" lastClr="FFFFFF"/>
                </a:solidFill>
                <a:ln w="28575" cap="flat" cmpd="sng" algn="ctr">
                  <a:solidFill>
                    <a:srgbClr val="4472C4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62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8131992" y="763929"/>
                  <a:ext cx="138896" cy="1396928"/>
                </a:xfrm>
                <a:prstGeom prst="rect">
                  <a:avLst/>
                </a:prstGeom>
                <a:solidFill>
                  <a:sysClr val="window" lastClr="FFFFFF"/>
                </a:solidFill>
                <a:ln w="28575" cap="flat" cmpd="sng" algn="ctr">
                  <a:solidFill>
                    <a:srgbClr val="4472C4">
                      <a:shade val="50000"/>
                    </a:srgb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62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</p:grpSp>
        <p:sp>
          <p:nvSpPr>
            <p:cNvPr id="39" name="文本框 38"/>
            <p:cNvSpPr txBox="1"/>
            <p:nvPr/>
          </p:nvSpPr>
          <p:spPr>
            <a:xfrm>
              <a:off x="4940" y="4012"/>
              <a:ext cx="2499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/>
                <a:t>编码与解码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</TotalTime>
  <Words>1201</Words>
  <Application>Microsoft Macintosh PowerPoint</Application>
  <PresentationFormat>全屏显示(4:3)</PresentationFormat>
  <Paragraphs>243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Hiragino Sans GB W3</vt:lpstr>
      <vt:lpstr>Hiragino Sans GB W6</vt:lpstr>
      <vt:lpstr>Arial</vt:lpstr>
      <vt:lpstr>Calibri</vt:lpstr>
      <vt:lpstr>Calibri Light</vt:lpstr>
      <vt:lpstr>Times New Roman</vt:lpstr>
      <vt:lpstr>Wingdings</vt:lpstr>
      <vt:lpstr>Office 主题</vt:lpstr>
      <vt:lpstr>基于姿态的个性化可控的武打动作生成方法</vt:lpstr>
      <vt:lpstr>PowerPoint 演示文稿</vt:lpstr>
      <vt:lpstr>研究背景</vt:lpstr>
      <vt:lpstr>研究概述</vt:lpstr>
      <vt:lpstr>研究概述</vt:lpstr>
      <vt:lpstr>研究概述</vt:lpstr>
      <vt:lpstr>研究概述</vt:lpstr>
      <vt:lpstr>研究概述</vt:lpstr>
      <vt:lpstr>研究概述</vt:lpstr>
      <vt:lpstr>研究概述</vt:lpstr>
      <vt:lpstr>研究方案</vt:lpstr>
      <vt:lpstr>研究方案</vt:lpstr>
      <vt:lpstr>研究方案</vt:lpstr>
      <vt:lpstr>研究方案</vt:lpstr>
      <vt:lpstr>研究方案</vt:lpstr>
      <vt:lpstr>研究方案</vt:lpstr>
      <vt:lpstr>研究方案</vt:lpstr>
      <vt:lpstr>预期成果与创新点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基于深度学习的图像表征解耦研究</dc:title>
  <dc:creator>fzl</dc:creator>
  <cp:lastModifiedBy>Microsoft Office User</cp:lastModifiedBy>
  <cp:revision>867</cp:revision>
  <dcterms:created xsi:type="dcterms:W3CDTF">2019-05-29T11:54:00Z</dcterms:created>
  <dcterms:modified xsi:type="dcterms:W3CDTF">2022-03-09T06:04:23Z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9E82E6140DCB4C3C9A6E7A8C512DA88C</vt:lpwstr>
  </property>
  <property fmtid="{D5CDD505-2E9C-101B-9397-08002B2CF9AE}" pid="3" name="KSOProductBuildVer">
    <vt:lpwstr>2052-11.1.0.11365</vt:lpwstr>
  </property>
</Properties>
</file>